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1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  <a:srgbClr val="461E64"/>
    <a:srgbClr val="B47C00"/>
    <a:srgbClr val="FAAE00"/>
    <a:srgbClr val="007AC3"/>
    <a:srgbClr val="783C96"/>
    <a:srgbClr val="00ADEF"/>
    <a:srgbClr val="05519F"/>
    <a:srgbClr val="01A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9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484" y="140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06/10/2024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06/10/2024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06/10/2024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06/10/2024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06/10/2024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06/10/2024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06/10/2024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06/10/2024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06/10/2024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06/10/2024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06/10/2024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B44-C37A-48DC-A2F6-1B5CDD71949D}" type="datetimeFigureOut">
              <a:rPr lang="en-GB" smtClean="0"/>
              <a:t>06/10/2024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Block Arc 212">
            <a:extLst>
              <a:ext uri="{FF2B5EF4-FFF2-40B4-BE49-F238E27FC236}">
                <a16:creationId xmlns:a16="http://schemas.microsoft.com/office/drawing/2014/main" id="{1840899E-505D-FB7B-782E-261EDDD4E5E5}"/>
              </a:ext>
            </a:extLst>
          </p:cNvPr>
          <p:cNvSpPr/>
          <p:nvPr/>
        </p:nvSpPr>
        <p:spPr>
          <a:xfrm rot="5400000" flipH="1">
            <a:off x="6702052" y="2938466"/>
            <a:ext cx="2780345" cy="1109050"/>
          </a:xfrm>
          <a:custGeom>
            <a:avLst/>
            <a:gdLst>
              <a:gd name="connsiteX0" fmla="*/ 0 w 2847721"/>
              <a:gd name="connsiteY0" fmla="*/ 1092200 h 2184400"/>
              <a:gd name="connsiteX1" fmla="*/ 847461 w 2847721"/>
              <a:gd name="connsiteY1" fmla="*/ 93494 h 2184400"/>
              <a:gd name="connsiteX2" fmla="*/ 2000771 w 2847721"/>
              <a:gd name="connsiteY2" fmla="*/ 93667 h 2184400"/>
              <a:gd name="connsiteX3" fmla="*/ 2847722 w 2847721"/>
              <a:gd name="connsiteY3" fmla="*/ 1092851 h 2184400"/>
              <a:gd name="connsiteX4" fmla="*/ 2243756 w 2847721"/>
              <a:gd name="connsiteY4" fmla="*/ 1092575 h 2184400"/>
              <a:gd name="connsiteX5" fmla="*/ 1690596 w 2847721"/>
              <a:gd name="connsiteY5" fmla="*/ 630525 h 2184400"/>
              <a:gd name="connsiteX6" fmla="*/ 1157376 w 2847721"/>
              <a:gd name="connsiteY6" fmla="*/ 630473 h 2184400"/>
              <a:gd name="connsiteX7" fmla="*/ 603964 w 2847721"/>
              <a:gd name="connsiteY7" fmla="*/ 1092200 h 2184400"/>
              <a:gd name="connsiteX8" fmla="*/ 0 w 2847721"/>
              <a:gd name="connsiteY8" fmla="*/ 1092200 h 2184400"/>
              <a:gd name="connsiteX0" fmla="*/ 0 w 2780345"/>
              <a:gd name="connsiteY0" fmla="*/ 1108399 h 1109050"/>
              <a:gd name="connsiteX1" fmla="*/ 780084 w 2780345"/>
              <a:gd name="connsiteY1" fmla="*/ 109693 h 1109050"/>
              <a:gd name="connsiteX2" fmla="*/ 1933394 w 2780345"/>
              <a:gd name="connsiteY2" fmla="*/ 109866 h 1109050"/>
              <a:gd name="connsiteX3" fmla="*/ 2780345 w 2780345"/>
              <a:gd name="connsiteY3" fmla="*/ 1109050 h 1109050"/>
              <a:gd name="connsiteX4" fmla="*/ 2176379 w 2780345"/>
              <a:gd name="connsiteY4" fmla="*/ 1108774 h 1109050"/>
              <a:gd name="connsiteX5" fmla="*/ 1623219 w 2780345"/>
              <a:gd name="connsiteY5" fmla="*/ 646724 h 1109050"/>
              <a:gd name="connsiteX6" fmla="*/ 1089999 w 2780345"/>
              <a:gd name="connsiteY6" fmla="*/ 646672 h 1109050"/>
              <a:gd name="connsiteX7" fmla="*/ 536587 w 2780345"/>
              <a:gd name="connsiteY7" fmla="*/ 1108399 h 1109050"/>
              <a:gd name="connsiteX8" fmla="*/ 0 w 2780345"/>
              <a:gd name="connsiteY8" fmla="*/ 1108399 h 110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0345" h="1109050">
                <a:moveTo>
                  <a:pt x="0" y="1108399"/>
                </a:moveTo>
                <a:cubicBezTo>
                  <a:pt x="0" y="676200"/>
                  <a:pt x="457852" y="276115"/>
                  <a:pt x="780084" y="109693"/>
                </a:cubicBezTo>
                <a:cubicBezTo>
                  <a:pt x="1102316" y="-56729"/>
                  <a:pt x="1566195" y="-14963"/>
                  <a:pt x="1933394" y="109866"/>
                </a:cubicBezTo>
                <a:cubicBezTo>
                  <a:pt x="2448612" y="285014"/>
                  <a:pt x="2780681" y="676771"/>
                  <a:pt x="2780345" y="1109050"/>
                </a:cubicBezTo>
                <a:lnTo>
                  <a:pt x="2176379" y="1108774"/>
                </a:lnTo>
                <a:cubicBezTo>
                  <a:pt x="2176648" y="900211"/>
                  <a:pt x="1954408" y="714575"/>
                  <a:pt x="1623219" y="646724"/>
                </a:cubicBezTo>
                <a:cubicBezTo>
                  <a:pt x="1450453" y="611329"/>
                  <a:pt x="1262784" y="611311"/>
                  <a:pt x="1089999" y="646672"/>
                </a:cubicBezTo>
                <a:cubicBezTo>
                  <a:pt x="758899" y="714434"/>
                  <a:pt x="536587" y="899915"/>
                  <a:pt x="536587" y="1108399"/>
                </a:cubicBezTo>
                <a:lnTo>
                  <a:pt x="0" y="1108399"/>
                </a:lnTo>
                <a:close/>
              </a:path>
            </a:pathLst>
          </a:custGeom>
          <a:solidFill>
            <a:srgbClr val="461E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1" name="Block Arc 210">
            <a:extLst>
              <a:ext uri="{FF2B5EF4-FFF2-40B4-BE49-F238E27FC236}">
                <a16:creationId xmlns:a16="http://schemas.microsoft.com/office/drawing/2014/main" id="{C98F3E18-E418-B561-A876-0F248A0CD40E}"/>
              </a:ext>
            </a:extLst>
          </p:cNvPr>
          <p:cNvSpPr/>
          <p:nvPr/>
        </p:nvSpPr>
        <p:spPr>
          <a:xfrm rot="5400000" flipH="1">
            <a:off x="6205787" y="6810913"/>
            <a:ext cx="2832033" cy="2184400"/>
          </a:xfrm>
          <a:prstGeom prst="blockArc">
            <a:avLst>
              <a:gd name="adj1" fmla="val 10847997"/>
              <a:gd name="adj2" fmla="val 383373"/>
              <a:gd name="adj3" fmla="val 2961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82" name="Picture 181">
            <a:extLst>
              <a:ext uri="{FF2B5EF4-FFF2-40B4-BE49-F238E27FC236}">
                <a16:creationId xmlns:a16="http://schemas.microsoft.com/office/drawing/2014/main" id="{B2D2A820-3128-479B-A706-DA269149BD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681" y="43490"/>
            <a:ext cx="765220" cy="662851"/>
          </a:xfrm>
          <a:prstGeom prst="rect">
            <a:avLst/>
          </a:prstGeom>
        </p:spPr>
      </p:pic>
      <p:sp>
        <p:nvSpPr>
          <p:cNvPr id="22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37869" y="2117578"/>
            <a:ext cx="1111685" cy="581897"/>
          </a:xfrm>
          <a:prstGeom prst="triangle">
            <a:avLst/>
          </a:prstGeom>
          <a:solidFill>
            <a:srgbClr val="461E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6" name="Straight Connector 175"/>
          <p:cNvCxnSpPr>
            <a:cxnSpLocks/>
            <a:endCxn id="5" idx="3"/>
          </p:cNvCxnSpPr>
          <p:nvPr/>
        </p:nvCxnSpPr>
        <p:spPr>
          <a:xfrm>
            <a:off x="1865378" y="11168219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AutoShape 8" descr="Image result for ferryhill business and enterprise colle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60" name="Straight Connector 159"/>
          <p:cNvCxnSpPr/>
          <p:nvPr/>
        </p:nvCxnSpPr>
        <p:spPr>
          <a:xfrm flipV="1">
            <a:off x="2834236" y="2085666"/>
            <a:ext cx="268055" cy="4237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Block Arc 3">
            <a:extLst>
              <a:ext uri="{FF2B5EF4-FFF2-40B4-BE49-F238E27FC236}">
                <a16:creationId xmlns:a16="http://schemas.microsoft.com/office/drawing/2014/main" id="{52375F7B-0942-E21D-0753-EEAB124BEF60}"/>
              </a:ext>
            </a:extLst>
          </p:cNvPr>
          <p:cNvSpPr/>
          <p:nvPr/>
        </p:nvSpPr>
        <p:spPr>
          <a:xfrm rot="16200000">
            <a:off x="-73877" y="9495188"/>
            <a:ext cx="2812632" cy="1144154"/>
          </a:xfrm>
          <a:custGeom>
            <a:avLst/>
            <a:gdLst>
              <a:gd name="connsiteX0" fmla="*/ 3 w 2780712"/>
              <a:gd name="connsiteY0" fmla="*/ 1094551 h 2184400"/>
              <a:gd name="connsiteX1" fmla="*/ 831534 w 2780712"/>
              <a:gd name="connsiteY1" fmla="*/ 92104 h 2184400"/>
              <a:gd name="connsiteX2" fmla="*/ 1997384 w 2780712"/>
              <a:gd name="connsiteY2" fmla="*/ 109596 h 2184400"/>
              <a:gd name="connsiteX3" fmla="*/ 2778379 w 2780712"/>
              <a:gd name="connsiteY3" fmla="*/ 1155438 h 2184400"/>
              <a:gd name="connsiteX4" fmla="*/ 2162223 w 2780712"/>
              <a:gd name="connsiteY4" fmla="*/ 1127366 h 2184400"/>
              <a:gd name="connsiteX5" fmla="*/ 1665158 w 2780712"/>
              <a:gd name="connsiteY5" fmla="*/ 647374 h 2184400"/>
              <a:gd name="connsiteX6" fmla="*/ 1138901 w 2780712"/>
              <a:gd name="connsiteY6" fmla="*/ 642184 h 2184400"/>
              <a:gd name="connsiteX7" fmla="*/ 616375 w 2780712"/>
              <a:gd name="connsiteY7" fmla="*/ 1093509 h 2184400"/>
              <a:gd name="connsiteX8" fmla="*/ 3 w 2780712"/>
              <a:gd name="connsiteY8" fmla="*/ 1094551 h 2184400"/>
              <a:gd name="connsiteX0" fmla="*/ 3 w 2834387"/>
              <a:gd name="connsiteY0" fmla="*/ 1105859 h 1140427"/>
              <a:gd name="connsiteX1" fmla="*/ 831534 w 2834387"/>
              <a:gd name="connsiteY1" fmla="*/ 103412 h 1140427"/>
              <a:gd name="connsiteX2" fmla="*/ 1997384 w 2834387"/>
              <a:gd name="connsiteY2" fmla="*/ 120904 h 1140427"/>
              <a:gd name="connsiteX3" fmla="*/ 2832970 w 2834387"/>
              <a:gd name="connsiteY3" fmla="*/ 1125803 h 1140427"/>
              <a:gd name="connsiteX4" fmla="*/ 2162223 w 2834387"/>
              <a:gd name="connsiteY4" fmla="*/ 1138674 h 1140427"/>
              <a:gd name="connsiteX5" fmla="*/ 1665158 w 2834387"/>
              <a:gd name="connsiteY5" fmla="*/ 658682 h 1140427"/>
              <a:gd name="connsiteX6" fmla="*/ 1138901 w 2834387"/>
              <a:gd name="connsiteY6" fmla="*/ 653492 h 1140427"/>
              <a:gd name="connsiteX7" fmla="*/ 616375 w 2834387"/>
              <a:gd name="connsiteY7" fmla="*/ 1104817 h 1140427"/>
              <a:gd name="connsiteX8" fmla="*/ 3 w 2834387"/>
              <a:gd name="connsiteY8" fmla="*/ 1105859 h 1140427"/>
              <a:gd name="connsiteX0" fmla="*/ 3 w 2834578"/>
              <a:gd name="connsiteY0" fmla="*/ 1109586 h 1144154"/>
              <a:gd name="connsiteX1" fmla="*/ 831534 w 2834578"/>
              <a:gd name="connsiteY1" fmla="*/ 107139 h 1144154"/>
              <a:gd name="connsiteX2" fmla="*/ 2064059 w 2834578"/>
              <a:gd name="connsiteY2" fmla="*/ 143681 h 1144154"/>
              <a:gd name="connsiteX3" fmla="*/ 2832970 w 2834578"/>
              <a:gd name="connsiteY3" fmla="*/ 1129530 h 1144154"/>
              <a:gd name="connsiteX4" fmla="*/ 2162223 w 2834578"/>
              <a:gd name="connsiteY4" fmla="*/ 1142401 h 1144154"/>
              <a:gd name="connsiteX5" fmla="*/ 1665158 w 2834578"/>
              <a:gd name="connsiteY5" fmla="*/ 662409 h 1144154"/>
              <a:gd name="connsiteX6" fmla="*/ 1138901 w 2834578"/>
              <a:gd name="connsiteY6" fmla="*/ 657219 h 1144154"/>
              <a:gd name="connsiteX7" fmla="*/ 616375 w 2834578"/>
              <a:gd name="connsiteY7" fmla="*/ 1108544 h 1144154"/>
              <a:gd name="connsiteX8" fmla="*/ 3 w 2834578"/>
              <a:gd name="connsiteY8" fmla="*/ 1109586 h 1144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4578" h="1144154">
                <a:moveTo>
                  <a:pt x="3" y="1109586"/>
                </a:moveTo>
                <a:cubicBezTo>
                  <a:pt x="-1187" y="675285"/>
                  <a:pt x="487525" y="268123"/>
                  <a:pt x="831534" y="107139"/>
                </a:cubicBezTo>
                <a:cubicBezTo>
                  <a:pt x="1175543" y="-53845"/>
                  <a:pt x="1730486" y="-26718"/>
                  <a:pt x="2064059" y="143681"/>
                </a:cubicBezTo>
                <a:cubicBezTo>
                  <a:pt x="2397632" y="314080"/>
                  <a:pt x="2865495" y="688987"/>
                  <a:pt x="2832970" y="1129530"/>
                </a:cubicBezTo>
                <a:cubicBezTo>
                  <a:pt x="2627585" y="1120173"/>
                  <a:pt x="2367608" y="1151758"/>
                  <a:pt x="2162223" y="1142401"/>
                </a:cubicBezTo>
                <a:cubicBezTo>
                  <a:pt x="2187535" y="932414"/>
                  <a:pt x="1985346" y="737169"/>
                  <a:pt x="1665158" y="662409"/>
                </a:cubicBezTo>
                <a:cubicBezTo>
                  <a:pt x="1496111" y="622938"/>
                  <a:pt x="1309920" y="621102"/>
                  <a:pt x="1138901" y="657219"/>
                </a:cubicBezTo>
                <a:cubicBezTo>
                  <a:pt x="825547" y="723395"/>
                  <a:pt x="615464" y="904852"/>
                  <a:pt x="616375" y="1108544"/>
                </a:cubicBezTo>
                <a:lnTo>
                  <a:pt x="3" y="110958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5" name="Rectangle 404"/>
          <p:cNvSpPr/>
          <p:nvPr/>
        </p:nvSpPr>
        <p:spPr>
          <a:xfrm>
            <a:off x="157279" y="1948737"/>
            <a:ext cx="1247188" cy="1107996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Level 3 Courses</a:t>
            </a:r>
          </a:p>
          <a:p>
            <a:pPr algn="ctr"/>
            <a:r>
              <a:rPr lang="en-GB" sz="1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A Level</a:t>
            </a:r>
          </a:p>
          <a:p>
            <a:pPr algn="ctr"/>
            <a:r>
              <a:rPr lang="en-GB" sz="1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History</a:t>
            </a:r>
          </a:p>
          <a:p>
            <a:pPr algn="ctr"/>
            <a:r>
              <a:rPr lang="en-GB" sz="9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Economics</a:t>
            </a:r>
          </a:p>
          <a:p>
            <a:pPr algn="ctr"/>
            <a:r>
              <a:rPr lang="en-GB" sz="9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Politics</a:t>
            </a:r>
          </a:p>
          <a:p>
            <a:pPr algn="ctr"/>
            <a:r>
              <a:rPr lang="en-GB" sz="9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Philosophy</a:t>
            </a:r>
          </a:p>
          <a:p>
            <a:pPr algn="ctr"/>
            <a:r>
              <a:rPr lang="en-GB" sz="9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Sociology</a:t>
            </a:r>
          </a:p>
        </p:txBody>
      </p:sp>
      <p:pic>
        <p:nvPicPr>
          <p:cNvPr id="407" name="Picture 20" descr="Image result for road signs ahe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13" b="98125" l="10000" r="90000">
                        <a14:foregroundMark x1="50938" y1="781" x2="23021" y2="74844"/>
                        <a14:foregroundMark x1="21875" y1="24531" x2="74375" y2="80313"/>
                        <a14:foregroundMark x1="50417" y1="14063" x2="50625" y2="89531"/>
                        <a14:foregroundMark x1="50938" y1="20000" x2="61042" y2="18281"/>
                        <a14:foregroundMark x1="51250" y1="33750" x2="67396" y2="26719"/>
                        <a14:foregroundMark x1="55729" y1="41406" x2="69375" y2="34688"/>
                        <a14:foregroundMark x1="70729" y1="21250" x2="73021" y2="15313"/>
                        <a14:foregroundMark x1="76875" y1="32969" x2="80000" y2="30000"/>
                        <a14:foregroundMark x1="78854" y1="40938" x2="82500" y2="43125"/>
                        <a14:foregroundMark x1="78646" y1="54375" x2="81667" y2="62344"/>
                        <a14:foregroundMark x1="75521" y1="57656" x2="51250" y2="97969"/>
                        <a14:foregroundMark x1="74375" y1="19219" x2="51458" y2="313"/>
                        <a14:foregroundMark x1="35000" y1="10000" x2="30208" y2="10000"/>
                        <a14:foregroundMark x1="23333" y1="22813" x2="33021" y2="7969"/>
                        <a14:foregroundMark x1="34167" y1="7969" x2="45625" y2="1719"/>
                        <a14:foregroundMark x1="55729" y1="2500" x2="72188" y2="13594"/>
                        <a14:foregroundMark x1="58542" y1="4063" x2="66563" y2="8281"/>
                        <a14:foregroundMark x1="63854" y1="93438" x2="72083" y2="86094"/>
                        <a14:foregroundMark x1="75729" y1="78906" x2="79688" y2="66094"/>
                        <a14:foregroundMark x1="80208" y1="66875" x2="81250" y2="56563"/>
                        <a14:foregroundMark x1="81875" y1="56094" x2="82604" y2="45781"/>
                        <a14:foregroundMark x1="58542" y1="96094" x2="64167" y2="92969"/>
                        <a14:foregroundMark x1="39479" y1="94688" x2="48646" y2="98125"/>
                        <a14:foregroundMark x1="38958" y1="94375" x2="28854" y2="86406"/>
                        <a14:foregroundMark x1="28021" y1="85156" x2="19271" y2="67656"/>
                        <a14:foregroundMark x1="19271" y1="65313" x2="16979" y2="48594"/>
                        <a14:foregroundMark x1="17500" y1="47813" x2="19688" y2="3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42" y="3288479"/>
            <a:ext cx="679489" cy="45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72" name="Group 1071"/>
          <p:cNvGrpSpPr>
            <a:grpSpLocks noChangeAspect="1"/>
          </p:cNvGrpSpPr>
          <p:nvPr/>
        </p:nvGrpSpPr>
        <p:grpSpPr>
          <a:xfrm>
            <a:off x="649801" y="2102140"/>
            <a:ext cx="8190295" cy="9385623"/>
            <a:chOff x="663521" y="2104072"/>
            <a:chExt cx="8190295" cy="9385623"/>
          </a:xfrm>
        </p:grpSpPr>
        <p:grpSp>
          <p:nvGrpSpPr>
            <p:cNvPr id="1069" name="Group 1068"/>
            <p:cNvGrpSpPr/>
            <p:nvPr/>
          </p:nvGrpSpPr>
          <p:grpSpPr>
            <a:xfrm>
              <a:off x="663521" y="2104072"/>
              <a:ext cx="8190295" cy="9385623"/>
              <a:chOff x="663521" y="2104072"/>
              <a:chExt cx="8190295" cy="9385623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61D24CC-941E-4C47-B0EC-E144352A4A74}"/>
                  </a:ext>
                </a:extLst>
              </p:cNvPr>
              <p:cNvSpPr/>
              <p:nvPr/>
            </p:nvSpPr>
            <p:spPr>
              <a:xfrm>
                <a:off x="1888901" y="10871596"/>
                <a:ext cx="6361359" cy="618099"/>
              </a:xfrm>
              <a:prstGeom prst="rect">
                <a:avLst/>
              </a:prstGeom>
              <a:solidFill>
                <a:srgbClr val="00743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B5CF508-9F97-7344-A588-8737134FC758}"/>
                  </a:ext>
                </a:extLst>
              </p:cNvPr>
              <p:cNvSpPr/>
              <p:nvPr/>
            </p:nvSpPr>
            <p:spPr>
              <a:xfrm>
                <a:off x="1984661" y="2104072"/>
                <a:ext cx="5610772" cy="593130"/>
              </a:xfrm>
              <a:prstGeom prst="rect">
                <a:avLst/>
              </a:prstGeom>
              <a:solidFill>
                <a:srgbClr val="461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  <p:sp>
            <p:nvSpPr>
              <p:cNvPr id="11" name="Rectangle 140">
                <a:extLst>
                  <a:ext uri="{FF2B5EF4-FFF2-40B4-BE49-F238E27FC236}">
                    <a16:creationId xmlns:a16="http://schemas.microsoft.com/office/drawing/2014/main" id="{4ED9223C-B305-724C-860B-8788F8ED72BC}"/>
                  </a:ext>
                </a:extLst>
              </p:cNvPr>
              <p:cNvSpPr/>
              <p:nvPr/>
            </p:nvSpPr>
            <p:spPr>
              <a:xfrm>
                <a:off x="1753829" y="4341211"/>
                <a:ext cx="5909338" cy="603238"/>
              </a:xfrm>
              <a:custGeom>
                <a:avLst/>
                <a:gdLst>
                  <a:gd name="connsiteX0" fmla="*/ 0 w 5909338"/>
                  <a:gd name="connsiteY0" fmla="*/ 0 h 642380"/>
                  <a:gd name="connsiteX1" fmla="*/ 5909338 w 5909338"/>
                  <a:gd name="connsiteY1" fmla="*/ 0 h 642380"/>
                  <a:gd name="connsiteX2" fmla="*/ 5909338 w 5909338"/>
                  <a:gd name="connsiteY2" fmla="*/ 642380 h 642380"/>
                  <a:gd name="connsiteX3" fmla="*/ 0 w 5909338"/>
                  <a:gd name="connsiteY3" fmla="*/ 642380 h 642380"/>
                  <a:gd name="connsiteX4" fmla="*/ 0 w 5909338"/>
                  <a:gd name="connsiteY4" fmla="*/ 0 h 642380"/>
                  <a:gd name="connsiteX0" fmla="*/ 0 w 5909338"/>
                  <a:gd name="connsiteY0" fmla="*/ 0 h 642380"/>
                  <a:gd name="connsiteX1" fmla="*/ 5909338 w 5909338"/>
                  <a:gd name="connsiteY1" fmla="*/ 0 h 642380"/>
                  <a:gd name="connsiteX2" fmla="*/ 5909338 w 5909338"/>
                  <a:gd name="connsiteY2" fmla="*/ 637185 h 642380"/>
                  <a:gd name="connsiteX3" fmla="*/ 0 w 5909338"/>
                  <a:gd name="connsiteY3" fmla="*/ 642380 h 642380"/>
                  <a:gd name="connsiteX4" fmla="*/ 0 w 5909338"/>
                  <a:gd name="connsiteY4" fmla="*/ 0 h 642380"/>
                  <a:gd name="connsiteX0" fmla="*/ 0 w 5909338"/>
                  <a:gd name="connsiteY0" fmla="*/ 0 h 642381"/>
                  <a:gd name="connsiteX1" fmla="*/ 5909338 w 5909338"/>
                  <a:gd name="connsiteY1" fmla="*/ 0 h 642381"/>
                  <a:gd name="connsiteX2" fmla="*/ 5831406 w 5909338"/>
                  <a:gd name="connsiteY2" fmla="*/ 642381 h 642381"/>
                  <a:gd name="connsiteX3" fmla="*/ 0 w 5909338"/>
                  <a:gd name="connsiteY3" fmla="*/ 642380 h 642381"/>
                  <a:gd name="connsiteX4" fmla="*/ 0 w 5909338"/>
                  <a:gd name="connsiteY4" fmla="*/ 0 h 642381"/>
                  <a:gd name="connsiteX0" fmla="*/ 0 w 5909338"/>
                  <a:gd name="connsiteY0" fmla="*/ 0 h 652772"/>
                  <a:gd name="connsiteX1" fmla="*/ 5909338 w 5909338"/>
                  <a:gd name="connsiteY1" fmla="*/ 0 h 652772"/>
                  <a:gd name="connsiteX2" fmla="*/ 5826211 w 5909338"/>
                  <a:gd name="connsiteY2" fmla="*/ 652772 h 652772"/>
                  <a:gd name="connsiteX3" fmla="*/ 0 w 5909338"/>
                  <a:gd name="connsiteY3" fmla="*/ 642380 h 652772"/>
                  <a:gd name="connsiteX4" fmla="*/ 0 w 5909338"/>
                  <a:gd name="connsiteY4" fmla="*/ 0 h 652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9338" h="652772">
                    <a:moveTo>
                      <a:pt x="0" y="0"/>
                    </a:moveTo>
                    <a:lnTo>
                      <a:pt x="5909338" y="0"/>
                    </a:lnTo>
                    <a:lnTo>
                      <a:pt x="5826211" y="652772"/>
                    </a:lnTo>
                    <a:lnTo>
                      <a:pt x="0" y="6423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47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  <p:sp>
            <p:nvSpPr>
              <p:cNvPr id="4" name="Block Arc 3">
                <a:extLst>
                  <a:ext uri="{FF2B5EF4-FFF2-40B4-BE49-F238E27FC236}">
                    <a16:creationId xmlns:a16="http://schemas.microsoft.com/office/drawing/2014/main" id="{D2F97453-494C-5746-8E17-4A67EE1BF309}"/>
                  </a:ext>
                </a:extLst>
              </p:cNvPr>
              <p:cNvSpPr/>
              <p:nvPr/>
            </p:nvSpPr>
            <p:spPr>
              <a:xfrm rot="16200000">
                <a:off x="715797" y="10307520"/>
                <a:ext cx="1278944" cy="1071966"/>
              </a:xfrm>
              <a:custGeom>
                <a:avLst/>
                <a:gdLst>
                  <a:gd name="connsiteX0" fmla="*/ 3 w 2780712"/>
                  <a:gd name="connsiteY0" fmla="*/ 1094551 h 2184400"/>
                  <a:gd name="connsiteX1" fmla="*/ 831534 w 2780712"/>
                  <a:gd name="connsiteY1" fmla="*/ 92104 h 2184400"/>
                  <a:gd name="connsiteX2" fmla="*/ 1997384 w 2780712"/>
                  <a:gd name="connsiteY2" fmla="*/ 109596 h 2184400"/>
                  <a:gd name="connsiteX3" fmla="*/ 2778379 w 2780712"/>
                  <a:gd name="connsiteY3" fmla="*/ 1155438 h 2184400"/>
                  <a:gd name="connsiteX4" fmla="*/ 2162223 w 2780712"/>
                  <a:gd name="connsiteY4" fmla="*/ 1127366 h 2184400"/>
                  <a:gd name="connsiteX5" fmla="*/ 1665158 w 2780712"/>
                  <a:gd name="connsiteY5" fmla="*/ 647374 h 2184400"/>
                  <a:gd name="connsiteX6" fmla="*/ 1138901 w 2780712"/>
                  <a:gd name="connsiteY6" fmla="*/ 642184 h 2184400"/>
                  <a:gd name="connsiteX7" fmla="*/ 616375 w 2780712"/>
                  <a:gd name="connsiteY7" fmla="*/ 1093509 h 2184400"/>
                  <a:gd name="connsiteX8" fmla="*/ 3 w 2780712"/>
                  <a:gd name="connsiteY8" fmla="*/ 1094551 h 2184400"/>
                  <a:gd name="connsiteX0" fmla="*/ 3 w 2834387"/>
                  <a:gd name="connsiteY0" fmla="*/ 1105859 h 1140427"/>
                  <a:gd name="connsiteX1" fmla="*/ 831534 w 2834387"/>
                  <a:gd name="connsiteY1" fmla="*/ 103412 h 1140427"/>
                  <a:gd name="connsiteX2" fmla="*/ 1997384 w 2834387"/>
                  <a:gd name="connsiteY2" fmla="*/ 120904 h 1140427"/>
                  <a:gd name="connsiteX3" fmla="*/ 2832970 w 2834387"/>
                  <a:gd name="connsiteY3" fmla="*/ 1125803 h 1140427"/>
                  <a:gd name="connsiteX4" fmla="*/ 2162223 w 2834387"/>
                  <a:gd name="connsiteY4" fmla="*/ 1138674 h 1140427"/>
                  <a:gd name="connsiteX5" fmla="*/ 1665158 w 2834387"/>
                  <a:gd name="connsiteY5" fmla="*/ 658682 h 1140427"/>
                  <a:gd name="connsiteX6" fmla="*/ 1138901 w 2834387"/>
                  <a:gd name="connsiteY6" fmla="*/ 653492 h 1140427"/>
                  <a:gd name="connsiteX7" fmla="*/ 616375 w 2834387"/>
                  <a:gd name="connsiteY7" fmla="*/ 1104817 h 1140427"/>
                  <a:gd name="connsiteX8" fmla="*/ 3 w 2834387"/>
                  <a:gd name="connsiteY8" fmla="*/ 1105859 h 1140427"/>
                  <a:gd name="connsiteX0" fmla="*/ 3 w 2834578"/>
                  <a:gd name="connsiteY0" fmla="*/ 1109586 h 1144154"/>
                  <a:gd name="connsiteX1" fmla="*/ 831534 w 2834578"/>
                  <a:gd name="connsiteY1" fmla="*/ 107139 h 1144154"/>
                  <a:gd name="connsiteX2" fmla="*/ 2064059 w 2834578"/>
                  <a:gd name="connsiteY2" fmla="*/ 143681 h 1144154"/>
                  <a:gd name="connsiteX3" fmla="*/ 2832970 w 2834578"/>
                  <a:gd name="connsiteY3" fmla="*/ 1129530 h 1144154"/>
                  <a:gd name="connsiteX4" fmla="*/ 2162223 w 2834578"/>
                  <a:gd name="connsiteY4" fmla="*/ 1142401 h 1144154"/>
                  <a:gd name="connsiteX5" fmla="*/ 1665158 w 2834578"/>
                  <a:gd name="connsiteY5" fmla="*/ 662409 h 1144154"/>
                  <a:gd name="connsiteX6" fmla="*/ 1138901 w 2834578"/>
                  <a:gd name="connsiteY6" fmla="*/ 657219 h 1144154"/>
                  <a:gd name="connsiteX7" fmla="*/ 616375 w 2834578"/>
                  <a:gd name="connsiteY7" fmla="*/ 1108544 h 1144154"/>
                  <a:gd name="connsiteX8" fmla="*/ 3 w 2834578"/>
                  <a:gd name="connsiteY8" fmla="*/ 1109586 h 1144154"/>
                  <a:gd name="connsiteX0" fmla="*/ 3 w 2179212"/>
                  <a:gd name="connsiteY0" fmla="*/ 1106011 h 1138894"/>
                  <a:gd name="connsiteX1" fmla="*/ 831534 w 2179212"/>
                  <a:gd name="connsiteY1" fmla="*/ 103564 h 1138894"/>
                  <a:gd name="connsiteX2" fmla="*/ 2064059 w 2179212"/>
                  <a:gd name="connsiteY2" fmla="*/ 140106 h 1138894"/>
                  <a:gd name="connsiteX3" fmla="*/ 844396 w 2179212"/>
                  <a:gd name="connsiteY3" fmla="*/ 211555 h 1138894"/>
                  <a:gd name="connsiteX4" fmla="*/ 2162223 w 2179212"/>
                  <a:gd name="connsiteY4" fmla="*/ 1138826 h 1138894"/>
                  <a:gd name="connsiteX5" fmla="*/ 1665158 w 2179212"/>
                  <a:gd name="connsiteY5" fmla="*/ 658834 h 1138894"/>
                  <a:gd name="connsiteX6" fmla="*/ 1138901 w 2179212"/>
                  <a:gd name="connsiteY6" fmla="*/ 653644 h 1138894"/>
                  <a:gd name="connsiteX7" fmla="*/ 616375 w 2179212"/>
                  <a:gd name="connsiteY7" fmla="*/ 1104969 h 1138894"/>
                  <a:gd name="connsiteX8" fmla="*/ 3 w 2179212"/>
                  <a:gd name="connsiteY8" fmla="*/ 1106011 h 1138894"/>
                  <a:gd name="connsiteX0" fmla="*/ 3 w 2064061"/>
                  <a:gd name="connsiteY0" fmla="*/ 1106011 h 1106011"/>
                  <a:gd name="connsiteX1" fmla="*/ 831534 w 2064061"/>
                  <a:gd name="connsiteY1" fmla="*/ 103564 h 1106011"/>
                  <a:gd name="connsiteX2" fmla="*/ 2064059 w 2064061"/>
                  <a:gd name="connsiteY2" fmla="*/ 140106 h 1106011"/>
                  <a:gd name="connsiteX3" fmla="*/ 844396 w 2064061"/>
                  <a:gd name="connsiteY3" fmla="*/ 211555 h 1106011"/>
                  <a:gd name="connsiteX4" fmla="*/ 1560801 w 2064061"/>
                  <a:gd name="connsiteY4" fmla="*/ 628687 h 1106011"/>
                  <a:gd name="connsiteX5" fmla="*/ 1665158 w 2064061"/>
                  <a:gd name="connsiteY5" fmla="*/ 658834 h 1106011"/>
                  <a:gd name="connsiteX6" fmla="*/ 1138901 w 2064061"/>
                  <a:gd name="connsiteY6" fmla="*/ 653644 h 1106011"/>
                  <a:gd name="connsiteX7" fmla="*/ 616375 w 2064061"/>
                  <a:gd name="connsiteY7" fmla="*/ 1104969 h 1106011"/>
                  <a:gd name="connsiteX8" fmla="*/ 3 w 2064061"/>
                  <a:gd name="connsiteY8" fmla="*/ 1106011 h 1106011"/>
                  <a:gd name="connsiteX0" fmla="*/ 3 w 2064059"/>
                  <a:gd name="connsiteY0" fmla="*/ 1264596 h 1264596"/>
                  <a:gd name="connsiteX1" fmla="*/ 841235 w 2064059"/>
                  <a:gd name="connsiteY1" fmla="*/ 40768 h 1264596"/>
                  <a:gd name="connsiteX2" fmla="*/ 2064059 w 2064059"/>
                  <a:gd name="connsiteY2" fmla="*/ 298691 h 1264596"/>
                  <a:gd name="connsiteX3" fmla="*/ 844396 w 2064059"/>
                  <a:gd name="connsiteY3" fmla="*/ 370140 h 1264596"/>
                  <a:gd name="connsiteX4" fmla="*/ 1560801 w 2064059"/>
                  <a:gd name="connsiteY4" fmla="*/ 787272 h 1264596"/>
                  <a:gd name="connsiteX5" fmla="*/ 1665158 w 2064059"/>
                  <a:gd name="connsiteY5" fmla="*/ 817419 h 1264596"/>
                  <a:gd name="connsiteX6" fmla="*/ 1138901 w 2064059"/>
                  <a:gd name="connsiteY6" fmla="*/ 812229 h 1264596"/>
                  <a:gd name="connsiteX7" fmla="*/ 616375 w 2064059"/>
                  <a:gd name="connsiteY7" fmla="*/ 1263554 h 1264596"/>
                  <a:gd name="connsiteX8" fmla="*/ 3 w 2064059"/>
                  <a:gd name="connsiteY8" fmla="*/ 1264596 h 1264596"/>
                  <a:gd name="connsiteX0" fmla="*/ 3 w 2064387"/>
                  <a:gd name="connsiteY0" fmla="*/ 1106420 h 1106420"/>
                  <a:gd name="connsiteX1" fmla="*/ 705429 w 2064387"/>
                  <a:gd name="connsiteY1" fmla="*/ 113600 h 1106420"/>
                  <a:gd name="connsiteX2" fmla="*/ 2064059 w 2064387"/>
                  <a:gd name="connsiteY2" fmla="*/ 140515 h 1106420"/>
                  <a:gd name="connsiteX3" fmla="*/ 844396 w 2064387"/>
                  <a:gd name="connsiteY3" fmla="*/ 211964 h 1106420"/>
                  <a:gd name="connsiteX4" fmla="*/ 1560801 w 2064387"/>
                  <a:gd name="connsiteY4" fmla="*/ 629096 h 1106420"/>
                  <a:gd name="connsiteX5" fmla="*/ 1665158 w 2064387"/>
                  <a:gd name="connsiteY5" fmla="*/ 659243 h 1106420"/>
                  <a:gd name="connsiteX6" fmla="*/ 1138901 w 2064387"/>
                  <a:gd name="connsiteY6" fmla="*/ 654053 h 1106420"/>
                  <a:gd name="connsiteX7" fmla="*/ 616375 w 2064387"/>
                  <a:gd name="connsiteY7" fmla="*/ 1105378 h 1106420"/>
                  <a:gd name="connsiteX8" fmla="*/ 3 w 2064387"/>
                  <a:gd name="connsiteY8" fmla="*/ 1106420 h 1106420"/>
                  <a:gd name="connsiteX0" fmla="*/ 3 w 1683807"/>
                  <a:gd name="connsiteY0" fmla="*/ 1071966 h 1071966"/>
                  <a:gd name="connsiteX1" fmla="*/ 705429 w 1683807"/>
                  <a:gd name="connsiteY1" fmla="*/ 79146 h 1071966"/>
                  <a:gd name="connsiteX2" fmla="*/ 1288030 w 1683807"/>
                  <a:gd name="connsiteY2" fmla="*/ 240815 h 1071966"/>
                  <a:gd name="connsiteX3" fmla="*/ 844396 w 1683807"/>
                  <a:gd name="connsiteY3" fmla="*/ 177510 h 1071966"/>
                  <a:gd name="connsiteX4" fmla="*/ 1560801 w 1683807"/>
                  <a:gd name="connsiteY4" fmla="*/ 594642 h 1071966"/>
                  <a:gd name="connsiteX5" fmla="*/ 1665158 w 1683807"/>
                  <a:gd name="connsiteY5" fmla="*/ 624789 h 1071966"/>
                  <a:gd name="connsiteX6" fmla="*/ 1138901 w 1683807"/>
                  <a:gd name="connsiteY6" fmla="*/ 619599 h 1071966"/>
                  <a:gd name="connsiteX7" fmla="*/ 616375 w 1683807"/>
                  <a:gd name="connsiteY7" fmla="*/ 1070924 h 1071966"/>
                  <a:gd name="connsiteX8" fmla="*/ 3 w 1683807"/>
                  <a:gd name="connsiteY8" fmla="*/ 1071966 h 1071966"/>
                  <a:gd name="connsiteX0" fmla="*/ 3 w 1585930"/>
                  <a:gd name="connsiteY0" fmla="*/ 1071966 h 1071966"/>
                  <a:gd name="connsiteX1" fmla="*/ 705429 w 1585930"/>
                  <a:gd name="connsiteY1" fmla="*/ 79146 h 1071966"/>
                  <a:gd name="connsiteX2" fmla="*/ 1288030 w 1585930"/>
                  <a:gd name="connsiteY2" fmla="*/ 240815 h 1071966"/>
                  <a:gd name="connsiteX3" fmla="*/ 844396 w 1585930"/>
                  <a:gd name="connsiteY3" fmla="*/ 177510 h 1071966"/>
                  <a:gd name="connsiteX4" fmla="*/ 1560801 w 1585930"/>
                  <a:gd name="connsiteY4" fmla="*/ 594642 h 1071966"/>
                  <a:gd name="connsiteX5" fmla="*/ 986132 w 1585930"/>
                  <a:gd name="connsiteY5" fmla="*/ 567040 h 1071966"/>
                  <a:gd name="connsiteX6" fmla="*/ 1138901 w 1585930"/>
                  <a:gd name="connsiteY6" fmla="*/ 619599 h 1071966"/>
                  <a:gd name="connsiteX7" fmla="*/ 616375 w 1585930"/>
                  <a:gd name="connsiteY7" fmla="*/ 1070924 h 1071966"/>
                  <a:gd name="connsiteX8" fmla="*/ 3 w 1585930"/>
                  <a:gd name="connsiteY8" fmla="*/ 1071966 h 1071966"/>
                  <a:gd name="connsiteX0" fmla="*/ 3 w 1288923"/>
                  <a:gd name="connsiteY0" fmla="*/ 1071966 h 1071966"/>
                  <a:gd name="connsiteX1" fmla="*/ 705429 w 1288923"/>
                  <a:gd name="connsiteY1" fmla="*/ 79146 h 1071966"/>
                  <a:gd name="connsiteX2" fmla="*/ 1288030 w 1288923"/>
                  <a:gd name="connsiteY2" fmla="*/ 240815 h 1071966"/>
                  <a:gd name="connsiteX3" fmla="*/ 844396 w 1288923"/>
                  <a:gd name="connsiteY3" fmla="*/ 177510 h 1071966"/>
                  <a:gd name="connsiteX4" fmla="*/ 1163086 w 1288923"/>
                  <a:gd name="connsiteY4" fmla="*/ 594642 h 1071966"/>
                  <a:gd name="connsiteX5" fmla="*/ 986132 w 1288923"/>
                  <a:gd name="connsiteY5" fmla="*/ 567040 h 1071966"/>
                  <a:gd name="connsiteX6" fmla="*/ 1138901 w 1288923"/>
                  <a:gd name="connsiteY6" fmla="*/ 619599 h 1071966"/>
                  <a:gd name="connsiteX7" fmla="*/ 616375 w 1288923"/>
                  <a:gd name="connsiteY7" fmla="*/ 1070924 h 1071966"/>
                  <a:gd name="connsiteX8" fmla="*/ 3 w 1288923"/>
                  <a:gd name="connsiteY8" fmla="*/ 1071966 h 1071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88923" h="1071966">
                    <a:moveTo>
                      <a:pt x="3" y="1071966"/>
                    </a:moveTo>
                    <a:cubicBezTo>
                      <a:pt x="-1187" y="637665"/>
                      <a:pt x="490758" y="217671"/>
                      <a:pt x="705429" y="79146"/>
                    </a:cubicBezTo>
                    <a:cubicBezTo>
                      <a:pt x="920100" y="-59379"/>
                      <a:pt x="1264869" y="224421"/>
                      <a:pt x="1288030" y="240815"/>
                    </a:cubicBezTo>
                    <a:cubicBezTo>
                      <a:pt x="1311191" y="257209"/>
                      <a:pt x="876921" y="-263033"/>
                      <a:pt x="844396" y="177510"/>
                    </a:cubicBezTo>
                    <a:cubicBezTo>
                      <a:pt x="639011" y="168153"/>
                      <a:pt x="1368471" y="603999"/>
                      <a:pt x="1163086" y="594642"/>
                    </a:cubicBezTo>
                    <a:cubicBezTo>
                      <a:pt x="1188398" y="384655"/>
                      <a:pt x="990163" y="562881"/>
                      <a:pt x="986132" y="567040"/>
                    </a:cubicBezTo>
                    <a:cubicBezTo>
                      <a:pt x="982101" y="571199"/>
                      <a:pt x="1309920" y="583482"/>
                      <a:pt x="1138901" y="619599"/>
                    </a:cubicBezTo>
                    <a:cubicBezTo>
                      <a:pt x="825547" y="685775"/>
                      <a:pt x="615464" y="867232"/>
                      <a:pt x="616375" y="1070924"/>
                    </a:cubicBezTo>
                    <a:lnTo>
                      <a:pt x="3" y="1071966"/>
                    </a:lnTo>
                    <a:close/>
                  </a:path>
                </a:pathLst>
              </a:custGeom>
              <a:solidFill>
                <a:srgbClr val="00743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  <p:sp>
            <p:nvSpPr>
              <p:cNvPr id="6" name="Block Arc 5">
                <a:extLst>
                  <a:ext uri="{FF2B5EF4-FFF2-40B4-BE49-F238E27FC236}">
                    <a16:creationId xmlns:a16="http://schemas.microsoft.com/office/drawing/2014/main" id="{2ABDDAA7-1330-5846-8957-036F466F9A01}"/>
                  </a:ext>
                </a:extLst>
              </p:cNvPr>
              <p:cNvSpPr/>
              <p:nvPr/>
            </p:nvSpPr>
            <p:spPr>
              <a:xfrm rot="5400000" flipH="1">
                <a:off x="7624896" y="8093510"/>
                <a:ext cx="1249112" cy="1208728"/>
              </a:xfrm>
              <a:custGeom>
                <a:avLst/>
                <a:gdLst>
                  <a:gd name="connsiteX0" fmla="*/ 232 w 2832033"/>
                  <a:gd name="connsiteY0" fmla="*/ 1072432 h 2184400"/>
                  <a:gd name="connsiteX1" fmla="*/ 891556 w 2832033"/>
                  <a:gd name="connsiteY1" fmla="*/ 77676 h 2184400"/>
                  <a:gd name="connsiteX2" fmla="*/ 2079749 w 2832033"/>
                  <a:gd name="connsiteY2" fmla="*/ 127415 h 2184400"/>
                  <a:gd name="connsiteX3" fmla="*/ 2817342 w 2832033"/>
                  <a:gd name="connsiteY3" fmla="*/ 1249125 h 2184400"/>
                  <a:gd name="connsiteX4" fmla="*/ 2171040 w 2832033"/>
                  <a:gd name="connsiteY4" fmla="*/ 1176750 h 2184400"/>
                  <a:gd name="connsiteX5" fmla="*/ 1700560 w 2832033"/>
                  <a:gd name="connsiteY5" fmla="*/ 678594 h 2184400"/>
                  <a:gd name="connsiteX6" fmla="*/ 1195529 w 2832033"/>
                  <a:gd name="connsiteY6" fmla="*/ 665688 h 2184400"/>
                  <a:gd name="connsiteX7" fmla="*/ 647220 w 2832033"/>
                  <a:gd name="connsiteY7" fmla="*/ 1081466 h 2184400"/>
                  <a:gd name="connsiteX8" fmla="*/ 232 w 2832033"/>
                  <a:gd name="connsiteY8" fmla="*/ 1072432 h 2184400"/>
                  <a:gd name="connsiteX0" fmla="*/ 0 w 2831860"/>
                  <a:gd name="connsiteY0" fmla="*/ 1072432 h 1249125"/>
                  <a:gd name="connsiteX1" fmla="*/ 891324 w 2831860"/>
                  <a:gd name="connsiteY1" fmla="*/ 77676 h 1249125"/>
                  <a:gd name="connsiteX2" fmla="*/ 2079517 w 2831860"/>
                  <a:gd name="connsiteY2" fmla="*/ 127415 h 1249125"/>
                  <a:gd name="connsiteX3" fmla="*/ 2817110 w 2831860"/>
                  <a:gd name="connsiteY3" fmla="*/ 1249125 h 1249125"/>
                  <a:gd name="connsiteX4" fmla="*/ 775145 w 2831860"/>
                  <a:gd name="connsiteY4" fmla="*/ 762864 h 1249125"/>
                  <a:gd name="connsiteX5" fmla="*/ 1700328 w 2831860"/>
                  <a:gd name="connsiteY5" fmla="*/ 678594 h 1249125"/>
                  <a:gd name="connsiteX6" fmla="*/ 1195297 w 2831860"/>
                  <a:gd name="connsiteY6" fmla="*/ 665688 h 1249125"/>
                  <a:gd name="connsiteX7" fmla="*/ 646988 w 2831860"/>
                  <a:gd name="connsiteY7" fmla="*/ 1081466 h 1249125"/>
                  <a:gd name="connsiteX8" fmla="*/ 0 w 2831860"/>
                  <a:gd name="connsiteY8" fmla="*/ 1072432 h 1249125"/>
                  <a:gd name="connsiteX0" fmla="*/ 0 w 2079519"/>
                  <a:gd name="connsiteY0" fmla="*/ 1164736 h 1173770"/>
                  <a:gd name="connsiteX1" fmla="*/ 891324 w 2079519"/>
                  <a:gd name="connsiteY1" fmla="*/ 169980 h 1173770"/>
                  <a:gd name="connsiteX2" fmla="*/ 2079517 w 2079519"/>
                  <a:gd name="connsiteY2" fmla="*/ 219719 h 1173770"/>
                  <a:gd name="connsiteX3" fmla="*/ 901683 w 2079519"/>
                  <a:gd name="connsiteY3" fmla="*/ 196023 h 1173770"/>
                  <a:gd name="connsiteX4" fmla="*/ 775145 w 2079519"/>
                  <a:gd name="connsiteY4" fmla="*/ 855168 h 1173770"/>
                  <a:gd name="connsiteX5" fmla="*/ 1700328 w 2079519"/>
                  <a:gd name="connsiteY5" fmla="*/ 770898 h 1173770"/>
                  <a:gd name="connsiteX6" fmla="*/ 1195297 w 2079519"/>
                  <a:gd name="connsiteY6" fmla="*/ 757992 h 1173770"/>
                  <a:gd name="connsiteX7" fmla="*/ 646988 w 2079519"/>
                  <a:gd name="connsiteY7" fmla="*/ 1173770 h 1173770"/>
                  <a:gd name="connsiteX8" fmla="*/ 0 w 2079519"/>
                  <a:gd name="connsiteY8" fmla="*/ 1164736 h 1173770"/>
                  <a:gd name="connsiteX0" fmla="*/ 0 w 1708313"/>
                  <a:gd name="connsiteY0" fmla="*/ 1143842 h 1152876"/>
                  <a:gd name="connsiteX1" fmla="*/ 891324 w 1708313"/>
                  <a:gd name="connsiteY1" fmla="*/ 149086 h 1152876"/>
                  <a:gd name="connsiteX2" fmla="*/ 1011109 w 1708313"/>
                  <a:gd name="connsiteY2" fmla="*/ 295078 h 1152876"/>
                  <a:gd name="connsiteX3" fmla="*/ 901683 w 1708313"/>
                  <a:gd name="connsiteY3" fmla="*/ 175129 h 1152876"/>
                  <a:gd name="connsiteX4" fmla="*/ 775145 w 1708313"/>
                  <a:gd name="connsiteY4" fmla="*/ 834274 h 1152876"/>
                  <a:gd name="connsiteX5" fmla="*/ 1700328 w 1708313"/>
                  <a:gd name="connsiteY5" fmla="*/ 750004 h 1152876"/>
                  <a:gd name="connsiteX6" fmla="*/ 1195297 w 1708313"/>
                  <a:gd name="connsiteY6" fmla="*/ 737098 h 1152876"/>
                  <a:gd name="connsiteX7" fmla="*/ 646988 w 1708313"/>
                  <a:gd name="connsiteY7" fmla="*/ 1152876 h 1152876"/>
                  <a:gd name="connsiteX8" fmla="*/ 0 w 1708313"/>
                  <a:gd name="connsiteY8" fmla="*/ 1143842 h 1152876"/>
                  <a:gd name="connsiteX0" fmla="*/ 0 w 1249112"/>
                  <a:gd name="connsiteY0" fmla="*/ 1143842 h 1152876"/>
                  <a:gd name="connsiteX1" fmla="*/ 891324 w 1249112"/>
                  <a:gd name="connsiteY1" fmla="*/ 149086 h 1152876"/>
                  <a:gd name="connsiteX2" fmla="*/ 1011109 w 1249112"/>
                  <a:gd name="connsiteY2" fmla="*/ 295078 h 1152876"/>
                  <a:gd name="connsiteX3" fmla="*/ 901683 w 1249112"/>
                  <a:gd name="connsiteY3" fmla="*/ 175129 h 1152876"/>
                  <a:gd name="connsiteX4" fmla="*/ 775145 w 1249112"/>
                  <a:gd name="connsiteY4" fmla="*/ 834274 h 1152876"/>
                  <a:gd name="connsiteX5" fmla="*/ 1026556 w 1249112"/>
                  <a:gd name="connsiteY5" fmla="*/ 499748 h 1152876"/>
                  <a:gd name="connsiteX6" fmla="*/ 1195297 w 1249112"/>
                  <a:gd name="connsiteY6" fmla="*/ 737098 h 1152876"/>
                  <a:gd name="connsiteX7" fmla="*/ 646988 w 1249112"/>
                  <a:gd name="connsiteY7" fmla="*/ 1152876 h 1152876"/>
                  <a:gd name="connsiteX8" fmla="*/ 0 w 1249112"/>
                  <a:gd name="connsiteY8" fmla="*/ 1143842 h 1152876"/>
                  <a:gd name="connsiteX0" fmla="*/ 0 w 1249112"/>
                  <a:gd name="connsiteY0" fmla="*/ 1208970 h 1218004"/>
                  <a:gd name="connsiteX1" fmla="*/ 891324 w 1249112"/>
                  <a:gd name="connsiteY1" fmla="*/ 214214 h 1218004"/>
                  <a:gd name="connsiteX2" fmla="*/ 1011109 w 1249112"/>
                  <a:gd name="connsiteY2" fmla="*/ 360206 h 1218004"/>
                  <a:gd name="connsiteX3" fmla="*/ 747679 w 1249112"/>
                  <a:gd name="connsiteY3" fmla="*/ 163255 h 1218004"/>
                  <a:gd name="connsiteX4" fmla="*/ 775145 w 1249112"/>
                  <a:gd name="connsiteY4" fmla="*/ 899402 h 1218004"/>
                  <a:gd name="connsiteX5" fmla="*/ 1026556 w 1249112"/>
                  <a:gd name="connsiteY5" fmla="*/ 564876 h 1218004"/>
                  <a:gd name="connsiteX6" fmla="*/ 1195297 w 1249112"/>
                  <a:gd name="connsiteY6" fmla="*/ 802226 h 1218004"/>
                  <a:gd name="connsiteX7" fmla="*/ 646988 w 1249112"/>
                  <a:gd name="connsiteY7" fmla="*/ 1218004 h 1218004"/>
                  <a:gd name="connsiteX8" fmla="*/ 0 w 1249112"/>
                  <a:gd name="connsiteY8" fmla="*/ 1208970 h 1218004"/>
                  <a:gd name="connsiteX0" fmla="*/ 0 w 1249112"/>
                  <a:gd name="connsiteY0" fmla="*/ 1040208 h 1049242"/>
                  <a:gd name="connsiteX1" fmla="*/ 891324 w 1249112"/>
                  <a:gd name="connsiteY1" fmla="*/ 45452 h 1049242"/>
                  <a:gd name="connsiteX2" fmla="*/ 1011109 w 1249112"/>
                  <a:gd name="connsiteY2" fmla="*/ 191444 h 1049242"/>
                  <a:gd name="connsiteX3" fmla="*/ 863182 w 1249112"/>
                  <a:gd name="connsiteY3" fmla="*/ 398754 h 1049242"/>
                  <a:gd name="connsiteX4" fmla="*/ 775145 w 1249112"/>
                  <a:gd name="connsiteY4" fmla="*/ 730640 h 1049242"/>
                  <a:gd name="connsiteX5" fmla="*/ 1026556 w 1249112"/>
                  <a:gd name="connsiteY5" fmla="*/ 396114 h 1049242"/>
                  <a:gd name="connsiteX6" fmla="*/ 1195297 w 1249112"/>
                  <a:gd name="connsiteY6" fmla="*/ 633464 h 1049242"/>
                  <a:gd name="connsiteX7" fmla="*/ 646988 w 1249112"/>
                  <a:gd name="connsiteY7" fmla="*/ 1049242 h 1049242"/>
                  <a:gd name="connsiteX8" fmla="*/ 0 w 1249112"/>
                  <a:gd name="connsiteY8" fmla="*/ 1040208 h 1049242"/>
                  <a:gd name="connsiteX0" fmla="*/ 0 w 1249112"/>
                  <a:gd name="connsiteY0" fmla="*/ 1199694 h 1208728"/>
                  <a:gd name="connsiteX1" fmla="*/ 727695 w 1249112"/>
                  <a:gd name="connsiteY1" fmla="*/ 31683 h 1208728"/>
                  <a:gd name="connsiteX2" fmla="*/ 1011109 w 1249112"/>
                  <a:gd name="connsiteY2" fmla="*/ 350930 h 1208728"/>
                  <a:gd name="connsiteX3" fmla="*/ 863182 w 1249112"/>
                  <a:gd name="connsiteY3" fmla="*/ 558240 h 1208728"/>
                  <a:gd name="connsiteX4" fmla="*/ 775145 w 1249112"/>
                  <a:gd name="connsiteY4" fmla="*/ 890126 h 1208728"/>
                  <a:gd name="connsiteX5" fmla="*/ 1026556 w 1249112"/>
                  <a:gd name="connsiteY5" fmla="*/ 555600 h 1208728"/>
                  <a:gd name="connsiteX6" fmla="*/ 1195297 w 1249112"/>
                  <a:gd name="connsiteY6" fmla="*/ 792950 h 1208728"/>
                  <a:gd name="connsiteX7" fmla="*/ 646988 w 1249112"/>
                  <a:gd name="connsiteY7" fmla="*/ 1208728 h 1208728"/>
                  <a:gd name="connsiteX8" fmla="*/ 0 w 1249112"/>
                  <a:gd name="connsiteY8" fmla="*/ 1199694 h 1208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49112" h="1208728">
                    <a:moveTo>
                      <a:pt x="0" y="1199694"/>
                    </a:moveTo>
                    <a:cubicBezTo>
                      <a:pt x="10321" y="759927"/>
                      <a:pt x="559177" y="173144"/>
                      <a:pt x="727695" y="31683"/>
                    </a:cubicBezTo>
                    <a:cubicBezTo>
                      <a:pt x="896213" y="-109778"/>
                      <a:pt x="988528" y="263171"/>
                      <a:pt x="1011109" y="350930"/>
                    </a:cubicBezTo>
                    <a:cubicBezTo>
                      <a:pt x="1033690" y="438689"/>
                      <a:pt x="949115" y="101709"/>
                      <a:pt x="863182" y="558240"/>
                    </a:cubicBezTo>
                    <a:cubicBezTo>
                      <a:pt x="647748" y="534115"/>
                      <a:pt x="990579" y="914251"/>
                      <a:pt x="775145" y="890126"/>
                    </a:cubicBezTo>
                    <a:cubicBezTo>
                      <a:pt x="845282" y="680214"/>
                      <a:pt x="956531" y="571796"/>
                      <a:pt x="1026556" y="555600"/>
                    </a:cubicBezTo>
                    <a:cubicBezTo>
                      <a:pt x="1096581" y="539404"/>
                      <a:pt x="1361343" y="764181"/>
                      <a:pt x="1195297" y="792950"/>
                    </a:cubicBezTo>
                    <a:cubicBezTo>
                      <a:pt x="876328" y="848214"/>
                      <a:pt x="655016" y="1016033"/>
                      <a:pt x="646988" y="1208728"/>
                    </a:cubicBezTo>
                    <a:lnTo>
                      <a:pt x="0" y="119969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EE221F3-E29A-7E44-BA3E-4DDEF353168D}"/>
                  </a:ext>
                </a:extLst>
              </p:cNvPr>
              <p:cNvSpPr/>
              <p:nvPr/>
            </p:nvSpPr>
            <p:spPr>
              <a:xfrm>
                <a:off x="1888902" y="8670342"/>
                <a:ext cx="5841999" cy="65232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BA4EACD-79B2-9047-926C-4179677F6DF3}"/>
                  </a:ext>
                </a:extLst>
              </p:cNvPr>
              <p:cNvSpPr/>
              <p:nvPr/>
            </p:nvSpPr>
            <p:spPr>
              <a:xfrm>
                <a:off x="1603667" y="6490487"/>
                <a:ext cx="5991766" cy="643428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  <p:sp>
            <p:nvSpPr>
              <p:cNvPr id="9" name="Block Arc 8">
                <a:extLst>
                  <a:ext uri="{FF2B5EF4-FFF2-40B4-BE49-F238E27FC236}">
                    <a16:creationId xmlns:a16="http://schemas.microsoft.com/office/drawing/2014/main" id="{28EF7BC0-BD7F-BD4C-8DBE-13C9030B0FE6}"/>
                  </a:ext>
                </a:extLst>
              </p:cNvPr>
              <p:cNvSpPr/>
              <p:nvPr/>
            </p:nvSpPr>
            <p:spPr>
              <a:xfrm rot="16200000">
                <a:off x="-170314" y="5175043"/>
                <a:ext cx="2797740" cy="1130070"/>
              </a:xfrm>
              <a:custGeom>
                <a:avLst/>
                <a:gdLst>
                  <a:gd name="connsiteX0" fmla="*/ 1849 w 2799588"/>
                  <a:gd name="connsiteY0" fmla="*/ 1057381 h 2229301"/>
                  <a:gd name="connsiteX1" fmla="*/ 1427126 w 2799588"/>
                  <a:gd name="connsiteY1" fmla="*/ 212 h 2229301"/>
                  <a:gd name="connsiteX2" fmla="*/ 2799516 w 2799588"/>
                  <a:gd name="connsiteY2" fmla="*/ 1125982 h 2229301"/>
                  <a:gd name="connsiteX3" fmla="*/ 2210945 w 2799588"/>
                  <a:gd name="connsiteY3" fmla="*/ 1121217 h 2229301"/>
                  <a:gd name="connsiteX4" fmla="*/ 1412694 w 2799588"/>
                  <a:gd name="connsiteY4" fmla="*/ 588647 h 2229301"/>
                  <a:gd name="connsiteX5" fmla="*/ 590194 w 2799588"/>
                  <a:gd name="connsiteY5" fmla="*/ 1081484 h 2229301"/>
                  <a:gd name="connsiteX6" fmla="*/ 1849 w 2799588"/>
                  <a:gd name="connsiteY6" fmla="*/ 1057381 h 2229301"/>
                  <a:gd name="connsiteX0" fmla="*/ 0 w 2797740"/>
                  <a:gd name="connsiteY0" fmla="*/ 1057385 h 1125986"/>
                  <a:gd name="connsiteX1" fmla="*/ 1425277 w 2797740"/>
                  <a:gd name="connsiteY1" fmla="*/ 216 h 1125986"/>
                  <a:gd name="connsiteX2" fmla="*/ 2797667 w 2797740"/>
                  <a:gd name="connsiteY2" fmla="*/ 1125986 h 1125986"/>
                  <a:gd name="connsiteX3" fmla="*/ 2209096 w 2797740"/>
                  <a:gd name="connsiteY3" fmla="*/ 1121221 h 1125986"/>
                  <a:gd name="connsiteX4" fmla="*/ 1410845 w 2797740"/>
                  <a:gd name="connsiteY4" fmla="*/ 588651 h 1125986"/>
                  <a:gd name="connsiteX5" fmla="*/ 624204 w 2797740"/>
                  <a:gd name="connsiteY5" fmla="*/ 1033679 h 1125986"/>
                  <a:gd name="connsiteX6" fmla="*/ 0 w 2797740"/>
                  <a:gd name="connsiteY6" fmla="*/ 1057385 h 1125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97740" h="1125986">
                    <a:moveTo>
                      <a:pt x="0" y="1057385"/>
                    </a:moveTo>
                    <a:cubicBezTo>
                      <a:pt x="38828" y="456405"/>
                      <a:pt x="669703" y="-11533"/>
                      <a:pt x="1425277" y="216"/>
                    </a:cubicBezTo>
                    <a:cubicBezTo>
                      <a:pt x="2193104" y="12156"/>
                      <a:pt x="2805475" y="514484"/>
                      <a:pt x="2797667" y="1125986"/>
                    </a:cubicBezTo>
                    <a:lnTo>
                      <a:pt x="2209096" y="1121221"/>
                    </a:lnTo>
                    <a:cubicBezTo>
                      <a:pt x="2214675" y="831406"/>
                      <a:pt x="1857727" y="593260"/>
                      <a:pt x="1410845" y="588651"/>
                    </a:cubicBezTo>
                    <a:cubicBezTo>
                      <a:pt x="977755" y="584184"/>
                      <a:pt x="651512" y="753344"/>
                      <a:pt x="624204" y="1033679"/>
                    </a:cubicBezTo>
                    <a:cubicBezTo>
                      <a:pt x="428089" y="1025645"/>
                      <a:pt x="196115" y="1065419"/>
                      <a:pt x="0" y="1057385"/>
                    </a:cubicBezTo>
                    <a:close/>
                  </a:path>
                </a:pathLst>
              </a:custGeom>
              <a:solidFill>
                <a:srgbClr val="B47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  <p:sp>
            <p:nvSpPr>
              <p:cNvPr id="14" name="Block Arc 13">
                <a:extLst>
                  <a:ext uri="{FF2B5EF4-FFF2-40B4-BE49-F238E27FC236}">
                    <a16:creationId xmlns:a16="http://schemas.microsoft.com/office/drawing/2014/main" id="{9BB00DD6-C4C4-7348-AD3E-28EAE4D8492B}"/>
                  </a:ext>
                </a:extLst>
              </p:cNvPr>
              <p:cNvSpPr/>
              <p:nvPr/>
            </p:nvSpPr>
            <p:spPr>
              <a:xfrm rot="5400000" flipH="1">
                <a:off x="7308088" y="3511501"/>
                <a:ext cx="1695012" cy="1170881"/>
              </a:xfrm>
              <a:custGeom>
                <a:avLst/>
                <a:gdLst>
                  <a:gd name="connsiteX0" fmla="*/ 0 w 2847721"/>
                  <a:gd name="connsiteY0" fmla="*/ 1092200 h 2184400"/>
                  <a:gd name="connsiteX1" fmla="*/ 847461 w 2847721"/>
                  <a:gd name="connsiteY1" fmla="*/ 93494 h 2184400"/>
                  <a:gd name="connsiteX2" fmla="*/ 2000771 w 2847721"/>
                  <a:gd name="connsiteY2" fmla="*/ 93667 h 2184400"/>
                  <a:gd name="connsiteX3" fmla="*/ 2847722 w 2847721"/>
                  <a:gd name="connsiteY3" fmla="*/ 1092851 h 2184400"/>
                  <a:gd name="connsiteX4" fmla="*/ 2243756 w 2847721"/>
                  <a:gd name="connsiteY4" fmla="*/ 1092575 h 2184400"/>
                  <a:gd name="connsiteX5" fmla="*/ 1690596 w 2847721"/>
                  <a:gd name="connsiteY5" fmla="*/ 630525 h 2184400"/>
                  <a:gd name="connsiteX6" fmla="*/ 1157376 w 2847721"/>
                  <a:gd name="connsiteY6" fmla="*/ 630473 h 2184400"/>
                  <a:gd name="connsiteX7" fmla="*/ 603964 w 2847721"/>
                  <a:gd name="connsiteY7" fmla="*/ 1092200 h 2184400"/>
                  <a:gd name="connsiteX8" fmla="*/ 0 w 2847721"/>
                  <a:gd name="connsiteY8" fmla="*/ 1092200 h 2184400"/>
                  <a:gd name="connsiteX0" fmla="*/ 0 w 2847722"/>
                  <a:gd name="connsiteY0" fmla="*/ 1113441 h 1114092"/>
                  <a:gd name="connsiteX1" fmla="*/ 847461 w 2847722"/>
                  <a:gd name="connsiteY1" fmla="*/ 114735 h 1114092"/>
                  <a:gd name="connsiteX2" fmla="*/ 1307752 w 2847722"/>
                  <a:gd name="connsiteY2" fmla="*/ 105282 h 1114092"/>
                  <a:gd name="connsiteX3" fmla="*/ 2847722 w 2847722"/>
                  <a:gd name="connsiteY3" fmla="*/ 1114092 h 1114092"/>
                  <a:gd name="connsiteX4" fmla="*/ 2243756 w 2847722"/>
                  <a:gd name="connsiteY4" fmla="*/ 1113816 h 1114092"/>
                  <a:gd name="connsiteX5" fmla="*/ 1690596 w 2847722"/>
                  <a:gd name="connsiteY5" fmla="*/ 651766 h 1114092"/>
                  <a:gd name="connsiteX6" fmla="*/ 1157376 w 2847722"/>
                  <a:gd name="connsiteY6" fmla="*/ 651714 h 1114092"/>
                  <a:gd name="connsiteX7" fmla="*/ 603964 w 2847722"/>
                  <a:gd name="connsiteY7" fmla="*/ 1113441 h 1114092"/>
                  <a:gd name="connsiteX8" fmla="*/ 0 w 2847722"/>
                  <a:gd name="connsiteY8" fmla="*/ 1113441 h 1114092"/>
                  <a:gd name="connsiteX0" fmla="*/ 0 w 2243756"/>
                  <a:gd name="connsiteY0" fmla="*/ 1165266 h 1165641"/>
                  <a:gd name="connsiteX1" fmla="*/ 847461 w 2243756"/>
                  <a:gd name="connsiteY1" fmla="*/ 166560 h 1165641"/>
                  <a:gd name="connsiteX2" fmla="*/ 1307752 w 2243756"/>
                  <a:gd name="connsiteY2" fmla="*/ 157107 h 1165641"/>
                  <a:gd name="connsiteX3" fmla="*/ 1586813 w 2243756"/>
                  <a:gd name="connsiteY3" fmla="*/ 203390 h 1165641"/>
                  <a:gd name="connsiteX4" fmla="*/ 2243756 w 2243756"/>
                  <a:gd name="connsiteY4" fmla="*/ 1165641 h 1165641"/>
                  <a:gd name="connsiteX5" fmla="*/ 1690596 w 2243756"/>
                  <a:gd name="connsiteY5" fmla="*/ 703591 h 1165641"/>
                  <a:gd name="connsiteX6" fmla="*/ 1157376 w 2243756"/>
                  <a:gd name="connsiteY6" fmla="*/ 703539 h 1165641"/>
                  <a:gd name="connsiteX7" fmla="*/ 603964 w 2243756"/>
                  <a:gd name="connsiteY7" fmla="*/ 1165266 h 1165641"/>
                  <a:gd name="connsiteX8" fmla="*/ 0 w 2243756"/>
                  <a:gd name="connsiteY8" fmla="*/ 1165266 h 1165641"/>
                  <a:gd name="connsiteX0" fmla="*/ 0 w 1695012"/>
                  <a:gd name="connsiteY0" fmla="*/ 1165266 h 1165266"/>
                  <a:gd name="connsiteX1" fmla="*/ 847461 w 1695012"/>
                  <a:gd name="connsiteY1" fmla="*/ 166560 h 1165266"/>
                  <a:gd name="connsiteX2" fmla="*/ 1307752 w 1695012"/>
                  <a:gd name="connsiteY2" fmla="*/ 157107 h 1165266"/>
                  <a:gd name="connsiteX3" fmla="*/ 1586813 w 1695012"/>
                  <a:gd name="connsiteY3" fmla="*/ 203390 h 1165266"/>
                  <a:gd name="connsiteX4" fmla="*/ 1425609 w 1695012"/>
                  <a:gd name="connsiteY4" fmla="*/ 703628 h 1165266"/>
                  <a:gd name="connsiteX5" fmla="*/ 1690596 w 1695012"/>
                  <a:gd name="connsiteY5" fmla="*/ 703591 h 1165266"/>
                  <a:gd name="connsiteX6" fmla="*/ 1157376 w 1695012"/>
                  <a:gd name="connsiteY6" fmla="*/ 703539 h 1165266"/>
                  <a:gd name="connsiteX7" fmla="*/ 603964 w 1695012"/>
                  <a:gd name="connsiteY7" fmla="*/ 1165266 h 1165266"/>
                  <a:gd name="connsiteX8" fmla="*/ 0 w 1695012"/>
                  <a:gd name="connsiteY8" fmla="*/ 1165266 h 1165266"/>
                  <a:gd name="connsiteX0" fmla="*/ 0 w 1695012"/>
                  <a:gd name="connsiteY0" fmla="*/ 1170881 h 1170881"/>
                  <a:gd name="connsiteX1" fmla="*/ 568328 w 1695012"/>
                  <a:gd name="connsiteY1" fmla="*/ 306929 h 1170881"/>
                  <a:gd name="connsiteX2" fmla="*/ 1307752 w 1695012"/>
                  <a:gd name="connsiteY2" fmla="*/ 162722 h 1170881"/>
                  <a:gd name="connsiteX3" fmla="*/ 1586813 w 1695012"/>
                  <a:gd name="connsiteY3" fmla="*/ 209005 h 1170881"/>
                  <a:gd name="connsiteX4" fmla="*/ 1425609 w 1695012"/>
                  <a:gd name="connsiteY4" fmla="*/ 709243 h 1170881"/>
                  <a:gd name="connsiteX5" fmla="*/ 1690596 w 1695012"/>
                  <a:gd name="connsiteY5" fmla="*/ 709206 h 1170881"/>
                  <a:gd name="connsiteX6" fmla="*/ 1157376 w 1695012"/>
                  <a:gd name="connsiteY6" fmla="*/ 709154 h 1170881"/>
                  <a:gd name="connsiteX7" fmla="*/ 603964 w 1695012"/>
                  <a:gd name="connsiteY7" fmla="*/ 1170881 h 1170881"/>
                  <a:gd name="connsiteX8" fmla="*/ 0 w 1695012"/>
                  <a:gd name="connsiteY8" fmla="*/ 1170881 h 1170881"/>
                  <a:gd name="connsiteX0" fmla="*/ 0 w 1695012"/>
                  <a:gd name="connsiteY0" fmla="*/ 1170881 h 1170881"/>
                  <a:gd name="connsiteX1" fmla="*/ 568328 w 1695012"/>
                  <a:gd name="connsiteY1" fmla="*/ 306929 h 1170881"/>
                  <a:gd name="connsiteX2" fmla="*/ 1307752 w 1695012"/>
                  <a:gd name="connsiteY2" fmla="*/ 162722 h 1170881"/>
                  <a:gd name="connsiteX3" fmla="*/ 1586813 w 1695012"/>
                  <a:gd name="connsiteY3" fmla="*/ 209005 h 1170881"/>
                  <a:gd name="connsiteX4" fmla="*/ 1425609 w 1695012"/>
                  <a:gd name="connsiteY4" fmla="*/ 709243 h 1170881"/>
                  <a:gd name="connsiteX5" fmla="*/ 1690596 w 1695012"/>
                  <a:gd name="connsiteY5" fmla="*/ 709206 h 1170881"/>
                  <a:gd name="connsiteX6" fmla="*/ 1157376 w 1695012"/>
                  <a:gd name="connsiteY6" fmla="*/ 709154 h 1170881"/>
                  <a:gd name="connsiteX7" fmla="*/ 603964 w 1695012"/>
                  <a:gd name="connsiteY7" fmla="*/ 1170881 h 1170881"/>
                  <a:gd name="connsiteX8" fmla="*/ 0 w 1695012"/>
                  <a:gd name="connsiteY8" fmla="*/ 1170881 h 1170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95012" h="1170881">
                    <a:moveTo>
                      <a:pt x="0" y="1170881"/>
                    </a:moveTo>
                    <a:cubicBezTo>
                      <a:pt x="0" y="738682"/>
                      <a:pt x="317950" y="421165"/>
                      <a:pt x="568328" y="306929"/>
                    </a:cubicBezTo>
                    <a:cubicBezTo>
                      <a:pt x="978792" y="119652"/>
                      <a:pt x="1138005" y="179043"/>
                      <a:pt x="1307752" y="162722"/>
                    </a:cubicBezTo>
                    <a:cubicBezTo>
                      <a:pt x="1477499" y="146401"/>
                      <a:pt x="1587149" y="-223274"/>
                      <a:pt x="1586813" y="209005"/>
                    </a:cubicBezTo>
                    <a:lnTo>
                      <a:pt x="1425609" y="709243"/>
                    </a:lnTo>
                    <a:cubicBezTo>
                      <a:pt x="1425878" y="500680"/>
                      <a:pt x="1735301" y="709221"/>
                      <a:pt x="1690596" y="709206"/>
                    </a:cubicBezTo>
                    <a:cubicBezTo>
                      <a:pt x="1645891" y="709191"/>
                      <a:pt x="1330161" y="673793"/>
                      <a:pt x="1157376" y="709154"/>
                    </a:cubicBezTo>
                    <a:cubicBezTo>
                      <a:pt x="826276" y="776916"/>
                      <a:pt x="603964" y="962397"/>
                      <a:pt x="603964" y="1170881"/>
                    </a:cubicBezTo>
                    <a:lnTo>
                      <a:pt x="0" y="1170881"/>
                    </a:lnTo>
                    <a:close/>
                  </a:path>
                </a:pathLst>
              </a:custGeom>
              <a:solidFill>
                <a:srgbClr val="B47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</p:grpSp>
        <p:grpSp>
          <p:nvGrpSpPr>
            <p:cNvPr id="1071" name="Group 1070"/>
            <p:cNvGrpSpPr/>
            <p:nvPr/>
          </p:nvGrpSpPr>
          <p:grpSpPr>
            <a:xfrm>
              <a:off x="975577" y="2390350"/>
              <a:ext cx="7453126" cy="8818923"/>
              <a:chOff x="975577" y="2390350"/>
              <a:chExt cx="7453126" cy="8818923"/>
            </a:xfrm>
          </p:grpSpPr>
          <p:cxnSp>
            <p:nvCxnSpPr>
              <p:cNvPr id="159" name="Straight Connector 158"/>
              <p:cNvCxnSpPr>
                <a:cxnSpLocks/>
                <a:endCxn id="21" idx="3"/>
              </p:cNvCxnSpPr>
              <p:nvPr/>
            </p:nvCxnSpPr>
            <p:spPr>
              <a:xfrm>
                <a:off x="1793591" y="2390350"/>
                <a:ext cx="5801842" cy="10287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>
                <a:cxnSpLocks/>
                <a:endCxn id="1024" idx="2"/>
              </p:cNvCxnSpPr>
              <p:nvPr/>
            </p:nvCxnSpPr>
            <p:spPr>
              <a:xfrm flipV="1">
                <a:off x="1726207" y="4661233"/>
                <a:ext cx="5971745" cy="4456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4" name="Arc 1023"/>
              <p:cNvSpPr/>
              <p:nvPr/>
            </p:nvSpPr>
            <p:spPr>
              <a:xfrm>
                <a:off x="6949380" y="2405358"/>
                <a:ext cx="1403254" cy="2258405"/>
              </a:xfrm>
              <a:prstGeom prst="arc">
                <a:avLst>
                  <a:gd name="adj1" fmla="val 16200000"/>
                  <a:gd name="adj2" fmla="val 5256843"/>
                </a:avLst>
              </a:prstGeom>
              <a:noFill/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  <p:sp>
            <p:nvSpPr>
              <p:cNvPr id="170" name="Arc 169"/>
              <p:cNvSpPr/>
              <p:nvPr/>
            </p:nvSpPr>
            <p:spPr>
              <a:xfrm>
                <a:off x="7025449" y="6810988"/>
                <a:ext cx="1403254" cy="2229081"/>
              </a:xfrm>
              <a:prstGeom prst="arc">
                <a:avLst>
                  <a:gd name="adj1" fmla="val 16120637"/>
                  <a:gd name="adj2" fmla="val 4983877"/>
                </a:avLst>
              </a:prstGeom>
              <a:noFill/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  <p:sp>
            <p:nvSpPr>
              <p:cNvPr id="171" name="Arc 170"/>
              <p:cNvSpPr/>
              <p:nvPr/>
            </p:nvSpPr>
            <p:spPr>
              <a:xfrm flipH="1">
                <a:off x="975577" y="4665689"/>
                <a:ext cx="1403254" cy="2146655"/>
              </a:xfrm>
              <a:prstGeom prst="arc">
                <a:avLst>
                  <a:gd name="adj1" fmla="val 16248374"/>
                  <a:gd name="adj2" fmla="val 5189154"/>
                </a:avLst>
              </a:prstGeom>
              <a:noFill/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  <p:cxnSp>
            <p:nvCxnSpPr>
              <p:cNvPr id="172" name="Straight Connector 171"/>
              <p:cNvCxnSpPr>
                <a:cxnSpLocks/>
                <a:endCxn id="8" idx="3"/>
              </p:cNvCxnSpPr>
              <p:nvPr/>
            </p:nvCxnSpPr>
            <p:spPr>
              <a:xfrm flipV="1">
                <a:off x="1689032" y="6812201"/>
                <a:ext cx="5906401" cy="905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flipV="1">
                <a:off x="1838324" y="9051721"/>
                <a:ext cx="5971745" cy="4456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Arc 174"/>
              <p:cNvSpPr/>
              <p:nvPr/>
            </p:nvSpPr>
            <p:spPr>
              <a:xfrm flipH="1">
                <a:off x="1105578" y="9059682"/>
                <a:ext cx="1403254" cy="2119835"/>
              </a:xfrm>
              <a:prstGeom prst="arc">
                <a:avLst>
                  <a:gd name="adj1" fmla="val 16248374"/>
                  <a:gd name="adj2" fmla="val 5358476"/>
                </a:avLst>
              </a:prstGeom>
              <a:noFill/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  <p:cxnSp>
            <p:nvCxnSpPr>
              <p:cNvPr id="496" name="Straight Connector 495"/>
              <p:cNvCxnSpPr/>
              <p:nvPr/>
            </p:nvCxnSpPr>
            <p:spPr>
              <a:xfrm flipV="1">
                <a:off x="1891808" y="11204817"/>
                <a:ext cx="5971745" cy="4456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877768" y="10547822"/>
            <a:ext cx="1214980" cy="1241391"/>
          </a:xfrm>
          <a:prstGeom prst="ellipse">
            <a:avLst/>
          </a:prstGeom>
          <a:solidFill>
            <a:srgbClr val="01A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8058513" y="10748348"/>
            <a:ext cx="841075" cy="8593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60EBA4B-8AEC-D046-B76B-ED0FD5A6C7DD}"/>
              </a:ext>
            </a:extLst>
          </p:cNvPr>
          <p:cNvSpPr txBox="1"/>
          <p:nvPr/>
        </p:nvSpPr>
        <p:spPr>
          <a:xfrm>
            <a:off x="7970715" y="10803168"/>
            <a:ext cx="10788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50"/>
                </a:solidFill>
                <a:latin typeface="Dreaming Outloud Script Pro" panose="020B0604020202020204" pitchFamily="66" charset="0"/>
                <a:ea typeface="DIN 2014" panose="020B0504020202020204" pitchFamily="34" charset="0"/>
                <a:cs typeface="Dreaming Outloud Script Pro" panose="020B0604020202020204" pitchFamily="66" charset="0"/>
              </a:rPr>
              <a:t>Year 7</a:t>
            </a:r>
          </a:p>
        </p:txBody>
      </p:sp>
      <p:sp>
        <p:nvSpPr>
          <p:cNvPr id="473" name="Oval 472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7741408" y="2914922"/>
            <a:ext cx="1214980" cy="1234099"/>
          </a:xfrm>
          <a:prstGeom prst="ellipse">
            <a:avLst/>
          </a:prstGeom>
          <a:solidFill>
            <a:srgbClr val="783C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Oval 473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7928364" y="3104816"/>
            <a:ext cx="841075" cy="8543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3" name="Straight Connector 43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1163444" y="5032640"/>
            <a:ext cx="418346" cy="14186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BAA62FE-6B39-41F4-A33C-C45FE264F7FC}"/>
              </a:ext>
            </a:extLst>
          </p:cNvPr>
          <p:cNvGrpSpPr/>
          <p:nvPr/>
        </p:nvGrpSpPr>
        <p:grpSpPr>
          <a:xfrm>
            <a:off x="672739" y="9962936"/>
            <a:ext cx="1214980" cy="1234099"/>
            <a:chOff x="872370" y="8420735"/>
            <a:chExt cx="1214980" cy="1234099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205B82B2-1C1E-4155-8B76-2A9F1D3FC4D1}"/>
                </a:ext>
              </a:extLst>
            </p:cNvPr>
            <p:cNvSpPr/>
            <p:nvPr/>
          </p:nvSpPr>
          <p:spPr>
            <a:xfrm>
              <a:off x="872370" y="8420735"/>
              <a:ext cx="1214980" cy="12340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14105307-9A20-4F70-B9A9-A5BD10B18DCA}"/>
                </a:ext>
              </a:extLst>
            </p:cNvPr>
            <p:cNvSpPr/>
            <p:nvPr/>
          </p:nvSpPr>
          <p:spPr>
            <a:xfrm>
              <a:off x="1059326" y="8610629"/>
              <a:ext cx="841075" cy="8543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0F951EF-27EF-4105-B024-B9793E20CB5C}"/>
              </a:ext>
            </a:extLst>
          </p:cNvPr>
          <p:cNvGrpSpPr/>
          <p:nvPr/>
        </p:nvGrpSpPr>
        <p:grpSpPr>
          <a:xfrm>
            <a:off x="7716125" y="7940888"/>
            <a:ext cx="1214980" cy="1234099"/>
            <a:chOff x="7723617" y="7062042"/>
            <a:chExt cx="1214980" cy="1234099"/>
          </a:xfrm>
        </p:grpSpPr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043730CE-61DA-4B21-A718-9BE1231B6EE6}"/>
                </a:ext>
              </a:extLst>
            </p:cNvPr>
            <p:cNvSpPr/>
            <p:nvPr/>
          </p:nvSpPr>
          <p:spPr>
            <a:xfrm>
              <a:off x="7723617" y="7062042"/>
              <a:ext cx="1214980" cy="1234099"/>
            </a:xfrm>
            <a:prstGeom prst="ellipse">
              <a:avLst/>
            </a:prstGeom>
            <a:solidFill>
              <a:srgbClr val="00AD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82E9C910-1C3C-4191-914F-6D3C451B98FA}"/>
                </a:ext>
              </a:extLst>
            </p:cNvPr>
            <p:cNvSpPr/>
            <p:nvPr/>
          </p:nvSpPr>
          <p:spPr>
            <a:xfrm>
              <a:off x="7910573" y="7251936"/>
              <a:ext cx="841075" cy="8543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11BA16D-E493-42D5-9E4A-ADDAAA962555}"/>
              </a:ext>
            </a:extLst>
          </p:cNvPr>
          <p:cNvGrpSpPr/>
          <p:nvPr/>
        </p:nvGrpSpPr>
        <p:grpSpPr>
          <a:xfrm>
            <a:off x="1122410" y="6142346"/>
            <a:ext cx="1214980" cy="1234099"/>
            <a:chOff x="395683" y="4923509"/>
            <a:chExt cx="1214980" cy="1234099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8727BA6A-94D8-426B-8B6D-7326C2B33A63}"/>
                </a:ext>
              </a:extLst>
            </p:cNvPr>
            <p:cNvSpPr/>
            <p:nvPr/>
          </p:nvSpPr>
          <p:spPr>
            <a:xfrm>
              <a:off x="395683" y="4923509"/>
              <a:ext cx="1214980" cy="1234099"/>
            </a:xfrm>
            <a:prstGeom prst="ellipse">
              <a:avLst/>
            </a:prstGeom>
            <a:solidFill>
              <a:srgbClr val="FAA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B5EA0B94-1DFA-4188-A7E5-4B0936BB740C}"/>
                </a:ext>
              </a:extLst>
            </p:cNvPr>
            <p:cNvSpPr/>
            <p:nvPr/>
          </p:nvSpPr>
          <p:spPr>
            <a:xfrm>
              <a:off x="582639" y="5113403"/>
              <a:ext cx="841075" cy="8543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1" name="Picture 180">
            <a:extLst>
              <a:ext uri="{FF2B5EF4-FFF2-40B4-BE49-F238E27FC236}">
                <a16:creationId xmlns:a16="http://schemas.microsoft.com/office/drawing/2014/main" id="{80B9C9DC-DCCC-453E-94F0-10736B4A463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980" y="1416168"/>
            <a:ext cx="765220" cy="662851"/>
          </a:xfrm>
          <a:prstGeom prst="rect">
            <a:avLst/>
          </a:prstGeom>
        </p:spPr>
      </p:pic>
      <p:pic>
        <p:nvPicPr>
          <p:cNvPr id="183" name="Picture 182">
            <a:extLst>
              <a:ext uri="{FF2B5EF4-FFF2-40B4-BE49-F238E27FC236}">
                <a16:creationId xmlns:a16="http://schemas.microsoft.com/office/drawing/2014/main" id="{423BAF3F-5055-4367-A084-38B2F11AC8D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439" y="733299"/>
            <a:ext cx="765220" cy="662851"/>
          </a:xfrm>
          <a:prstGeom prst="rect">
            <a:avLst/>
          </a:prstGeom>
        </p:spPr>
      </p:pic>
      <p:pic>
        <p:nvPicPr>
          <p:cNvPr id="184" name="Picture 183">
            <a:extLst>
              <a:ext uri="{FF2B5EF4-FFF2-40B4-BE49-F238E27FC236}">
                <a16:creationId xmlns:a16="http://schemas.microsoft.com/office/drawing/2014/main" id="{E3CA9A85-AC5F-4404-AAA2-84E68727417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520" y="41960"/>
            <a:ext cx="765220" cy="662851"/>
          </a:xfrm>
          <a:prstGeom prst="rect">
            <a:avLst/>
          </a:prstGeom>
        </p:spPr>
      </p:pic>
      <p:pic>
        <p:nvPicPr>
          <p:cNvPr id="187" name="Picture 186">
            <a:extLst>
              <a:ext uri="{FF2B5EF4-FFF2-40B4-BE49-F238E27FC236}">
                <a16:creationId xmlns:a16="http://schemas.microsoft.com/office/drawing/2014/main" id="{ED6A7D19-CD0A-4DE9-82A3-07F43DEB46A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793"/>
          <a:stretch/>
        </p:blipFill>
        <p:spPr>
          <a:xfrm>
            <a:off x="9224659" y="750885"/>
            <a:ext cx="376541" cy="662851"/>
          </a:xfrm>
          <a:prstGeom prst="rect">
            <a:avLst/>
          </a:prstGeom>
        </p:spPr>
      </p:pic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1C5F914A-644B-4DB6-A1E2-8426A00B583F}"/>
              </a:ext>
            </a:extLst>
          </p:cNvPr>
          <p:cNvCxnSpPr>
            <a:cxnSpLocks/>
          </p:cNvCxnSpPr>
          <p:nvPr/>
        </p:nvCxnSpPr>
        <p:spPr>
          <a:xfrm>
            <a:off x="2988616" y="8554199"/>
            <a:ext cx="0" cy="483937"/>
          </a:xfrm>
          <a:prstGeom prst="line">
            <a:avLst/>
          </a:prstGeom>
          <a:ln w="57150">
            <a:solidFill>
              <a:srgbClr val="00ADE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6EB149CB-25CE-4AFD-8EEC-DBC395385EDE}"/>
              </a:ext>
            </a:extLst>
          </p:cNvPr>
          <p:cNvCxnSpPr>
            <a:cxnSpLocks/>
          </p:cNvCxnSpPr>
          <p:nvPr/>
        </p:nvCxnSpPr>
        <p:spPr>
          <a:xfrm flipH="1" flipV="1">
            <a:off x="1133538" y="9736888"/>
            <a:ext cx="548795" cy="15374"/>
          </a:xfrm>
          <a:prstGeom prst="line">
            <a:avLst/>
          </a:prstGeom>
          <a:ln w="57150">
            <a:solidFill>
              <a:srgbClr val="00ADE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82FCC81A-A859-43D5-A7C4-CB52FD99D545}"/>
              </a:ext>
            </a:extLst>
          </p:cNvPr>
          <p:cNvCxnSpPr>
            <a:cxnSpLocks/>
          </p:cNvCxnSpPr>
          <p:nvPr/>
        </p:nvCxnSpPr>
        <p:spPr>
          <a:xfrm flipH="1" flipV="1">
            <a:off x="4942886" y="11207341"/>
            <a:ext cx="0" cy="65591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5B4A52F2-DABE-4BDC-8F2B-275773281D6C}"/>
              </a:ext>
            </a:extLst>
          </p:cNvPr>
          <p:cNvCxnSpPr>
            <a:cxnSpLocks/>
          </p:cNvCxnSpPr>
          <p:nvPr/>
        </p:nvCxnSpPr>
        <p:spPr>
          <a:xfrm flipH="1" flipV="1">
            <a:off x="6592988" y="11217773"/>
            <a:ext cx="0" cy="65591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0CCD113E-B091-4253-9DB8-9061242A00DF}"/>
              </a:ext>
            </a:extLst>
          </p:cNvPr>
          <p:cNvCxnSpPr>
            <a:cxnSpLocks/>
          </p:cNvCxnSpPr>
          <p:nvPr/>
        </p:nvCxnSpPr>
        <p:spPr>
          <a:xfrm>
            <a:off x="7109167" y="10710653"/>
            <a:ext cx="0" cy="490066"/>
          </a:xfrm>
          <a:prstGeom prst="line">
            <a:avLst/>
          </a:prstGeom>
          <a:ln w="57150">
            <a:solidFill>
              <a:srgbClr val="00ADE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A177531-762F-4987-8CE0-8ED7D2C4333D}"/>
              </a:ext>
            </a:extLst>
          </p:cNvPr>
          <p:cNvCxnSpPr>
            <a:cxnSpLocks/>
          </p:cNvCxnSpPr>
          <p:nvPr/>
        </p:nvCxnSpPr>
        <p:spPr>
          <a:xfrm>
            <a:off x="5405930" y="10746201"/>
            <a:ext cx="0" cy="444613"/>
          </a:xfrm>
          <a:prstGeom prst="line">
            <a:avLst/>
          </a:prstGeom>
          <a:ln w="57150">
            <a:solidFill>
              <a:srgbClr val="00ADE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331B4327-C582-4546-8977-9E995EA97FC9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591797" y="10960944"/>
            <a:ext cx="532913" cy="459741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0E1657E9-6C80-4B51-ABE5-ECC7E7D42F76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038036" y="10929441"/>
            <a:ext cx="532913" cy="459741"/>
          </a:xfrm>
          <a:prstGeom prst="rect">
            <a:avLst/>
          </a:prstGeom>
        </p:spPr>
      </p:pic>
      <p:pic>
        <p:nvPicPr>
          <p:cNvPr id="119" name="Picture 118">
            <a:extLst>
              <a:ext uri="{FF2B5EF4-FFF2-40B4-BE49-F238E27FC236}">
                <a16:creationId xmlns:a16="http://schemas.microsoft.com/office/drawing/2014/main" id="{57E937CD-6CEC-44E2-A8AD-09B674FB7983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92760" y="10987076"/>
            <a:ext cx="532913" cy="459741"/>
          </a:xfrm>
          <a:prstGeom prst="rect">
            <a:avLst/>
          </a:prstGeom>
        </p:spPr>
      </p:pic>
      <p:pic>
        <p:nvPicPr>
          <p:cNvPr id="128" name="Picture 127">
            <a:extLst>
              <a:ext uri="{FF2B5EF4-FFF2-40B4-BE49-F238E27FC236}">
                <a16:creationId xmlns:a16="http://schemas.microsoft.com/office/drawing/2014/main" id="{152649F2-F90D-44AD-AD6E-24CACF577921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31821" y="8744377"/>
            <a:ext cx="532913" cy="459741"/>
          </a:xfrm>
          <a:prstGeom prst="rect">
            <a:avLst/>
          </a:prstGeom>
        </p:spPr>
      </p:pic>
      <p:pic>
        <p:nvPicPr>
          <p:cNvPr id="129" name="Picture 128">
            <a:extLst>
              <a:ext uri="{FF2B5EF4-FFF2-40B4-BE49-F238E27FC236}">
                <a16:creationId xmlns:a16="http://schemas.microsoft.com/office/drawing/2014/main" id="{12809288-BB37-425F-AB2F-B8647867DFF2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190580" y="8760141"/>
            <a:ext cx="532913" cy="459741"/>
          </a:xfrm>
          <a:prstGeom prst="rect">
            <a:avLst/>
          </a:prstGeom>
        </p:spPr>
      </p:pic>
      <p:pic>
        <p:nvPicPr>
          <p:cNvPr id="130" name="Picture 129">
            <a:extLst>
              <a:ext uri="{FF2B5EF4-FFF2-40B4-BE49-F238E27FC236}">
                <a16:creationId xmlns:a16="http://schemas.microsoft.com/office/drawing/2014/main" id="{69D8CC58-4C6B-4C12-B0A4-801F3FCE169D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7980" y="8788456"/>
            <a:ext cx="532913" cy="459741"/>
          </a:xfrm>
          <a:prstGeom prst="rect">
            <a:avLst/>
          </a:prstGeom>
        </p:spPr>
      </p:pic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D721803A-9096-417C-9CDF-43C220746A84}"/>
              </a:ext>
            </a:extLst>
          </p:cNvPr>
          <p:cNvCxnSpPr>
            <a:cxnSpLocks/>
          </p:cNvCxnSpPr>
          <p:nvPr/>
        </p:nvCxnSpPr>
        <p:spPr>
          <a:xfrm flipH="1">
            <a:off x="8414983" y="7402783"/>
            <a:ext cx="516122" cy="254513"/>
          </a:xfrm>
          <a:prstGeom prst="line">
            <a:avLst/>
          </a:prstGeom>
          <a:ln w="57150">
            <a:solidFill>
              <a:srgbClr val="00ADE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0" name="Picture 139">
            <a:extLst>
              <a:ext uri="{FF2B5EF4-FFF2-40B4-BE49-F238E27FC236}">
                <a16:creationId xmlns:a16="http://schemas.microsoft.com/office/drawing/2014/main" id="{FC9E8EE3-5CDA-4F83-AF13-61A5F2C539F6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35792" y="6585957"/>
            <a:ext cx="532913" cy="459741"/>
          </a:xfrm>
          <a:prstGeom prst="rect">
            <a:avLst/>
          </a:prstGeom>
        </p:spPr>
      </p:pic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90D5371E-18FE-4648-8ED5-1F895C4BB255}"/>
              </a:ext>
            </a:extLst>
          </p:cNvPr>
          <p:cNvCxnSpPr>
            <a:cxnSpLocks/>
          </p:cNvCxnSpPr>
          <p:nvPr/>
        </p:nvCxnSpPr>
        <p:spPr>
          <a:xfrm>
            <a:off x="498258" y="5451046"/>
            <a:ext cx="463599" cy="414754"/>
          </a:xfrm>
          <a:prstGeom prst="line">
            <a:avLst/>
          </a:prstGeom>
          <a:ln w="57150">
            <a:solidFill>
              <a:srgbClr val="00ADE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5" name="Picture 184">
            <a:extLst>
              <a:ext uri="{FF2B5EF4-FFF2-40B4-BE49-F238E27FC236}">
                <a16:creationId xmlns:a16="http://schemas.microsoft.com/office/drawing/2014/main" id="{3B91D091-818D-4024-9180-7CB6A0BC5E9E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43689" y="4432541"/>
            <a:ext cx="532913" cy="459741"/>
          </a:xfrm>
          <a:prstGeom prst="rect">
            <a:avLst/>
          </a:prstGeom>
        </p:spPr>
      </p:pic>
      <p:pic>
        <p:nvPicPr>
          <p:cNvPr id="186" name="Picture 185">
            <a:extLst>
              <a:ext uri="{FF2B5EF4-FFF2-40B4-BE49-F238E27FC236}">
                <a16:creationId xmlns:a16="http://schemas.microsoft.com/office/drawing/2014/main" id="{0C3700E7-B79B-412A-B79B-366E3A49137D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0822" y="4389146"/>
            <a:ext cx="532913" cy="459741"/>
          </a:xfrm>
          <a:prstGeom prst="rect">
            <a:avLst/>
          </a:prstGeom>
        </p:spPr>
      </p:pic>
      <p:pic>
        <p:nvPicPr>
          <p:cNvPr id="195" name="Picture 194">
            <a:extLst>
              <a:ext uri="{FF2B5EF4-FFF2-40B4-BE49-F238E27FC236}">
                <a16:creationId xmlns:a16="http://schemas.microsoft.com/office/drawing/2014/main" id="{D332E273-1CE2-4A6D-905B-07BE264DC1B9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10055" y="2119921"/>
            <a:ext cx="532913" cy="459741"/>
          </a:xfrm>
          <a:prstGeom prst="rect">
            <a:avLst/>
          </a:prstGeom>
        </p:spPr>
      </p:pic>
      <p:pic>
        <p:nvPicPr>
          <p:cNvPr id="196" name="Picture 195">
            <a:extLst>
              <a:ext uri="{FF2B5EF4-FFF2-40B4-BE49-F238E27FC236}">
                <a16:creationId xmlns:a16="http://schemas.microsoft.com/office/drawing/2014/main" id="{A469F29C-3FFD-4EAF-AECE-E7B496FE04FE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01598" y="2147099"/>
            <a:ext cx="532913" cy="459741"/>
          </a:xfrm>
          <a:prstGeom prst="rect">
            <a:avLst/>
          </a:prstGeom>
        </p:spPr>
      </p:pic>
      <p:pic>
        <p:nvPicPr>
          <p:cNvPr id="199" name="Picture 198">
            <a:extLst>
              <a:ext uri="{FF2B5EF4-FFF2-40B4-BE49-F238E27FC236}">
                <a16:creationId xmlns:a16="http://schemas.microsoft.com/office/drawing/2014/main" id="{32DED03B-FFF3-425E-919E-E43351F7D3AE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66637" y="12210278"/>
            <a:ext cx="532913" cy="459741"/>
          </a:xfrm>
          <a:prstGeom prst="rect">
            <a:avLst/>
          </a:prstGeom>
        </p:spPr>
      </p:pic>
      <p:sp>
        <p:nvSpPr>
          <p:cNvPr id="200" name="Rectangle 199">
            <a:extLst>
              <a:ext uri="{FF2B5EF4-FFF2-40B4-BE49-F238E27FC236}">
                <a16:creationId xmlns:a16="http://schemas.microsoft.com/office/drawing/2014/main" id="{E382B650-3C7F-42C5-B945-35F01D3D35EB}"/>
              </a:ext>
            </a:extLst>
          </p:cNvPr>
          <p:cNvSpPr/>
          <p:nvPr/>
        </p:nvSpPr>
        <p:spPr>
          <a:xfrm>
            <a:off x="6847186" y="12164104"/>
            <a:ext cx="252545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b="1" dirty="0">
                <a:solidFill>
                  <a:srgbClr val="0070C0"/>
                </a:solidFill>
                <a:latin typeface="DIN 2014" panose="020B0504020202020204" pitchFamily="34" charset="0"/>
                <a:ea typeface="DIN 2014" panose="020B0504020202020204" pitchFamily="34" charset="0"/>
              </a:rPr>
              <a:t>Speed Check </a:t>
            </a:r>
            <a:r>
              <a:rPr lang="en-GB" sz="1000" dirty="0">
                <a:solidFill>
                  <a:srgbClr val="0070C0"/>
                </a:solidFill>
                <a:latin typeface="DIN 2014" panose="020B0504020202020204" pitchFamily="34" charset="0"/>
                <a:ea typeface="DIN 2014" panose="020B0504020202020204" pitchFamily="34" charset="0"/>
              </a:rPr>
              <a:t>– Data will be taken to see if you need a diversion to your journey  or extra support on the road.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D0448E3C-7404-BE38-2D41-4183784D107A}"/>
              </a:ext>
            </a:extLst>
          </p:cNvPr>
          <p:cNvSpPr txBox="1"/>
          <p:nvPr/>
        </p:nvSpPr>
        <p:spPr>
          <a:xfrm>
            <a:off x="740649" y="10205110"/>
            <a:ext cx="10788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Dreaming Outloud Script Pro" panose="020B0604020202020204" pitchFamily="66" charset="0"/>
                <a:ea typeface="DIN 2014" panose="020B0504020202020204" pitchFamily="34" charset="0"/>
                <a:cs typeface="Dreaming Outloud Script Pro" panose="020B0604020202020204" pitchFamily="66" charset="0"/>
              </a:rPr>
              <a:t>Year 8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C07B545B-46DB-CB37-FC7D-07561339D1E9}"/>
              </a:ext>
            </a:extLst>
          </p:cNvPr>
          <p:cNvSpPr txBox="1"/>
          <p:nvPr/>
        </p:nvSpPr>
        <p:spPr>
          <a:xfrm>
            <a:off x="7793432" y="8183896"/>
            <a:ext cx="10788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ADEF"/>
                </a:solidFill>
                <a:latin typeface="Dreaming Outloud Script Pro" panose="020B0604020202020204" pitchFamily="66" charset="0"/>
                <a:ea typeface="DIN 2014" panose="020B0504020202020204" pitchFamily="34" charset="0"/>
                <a:cs typeface="Dreaming Outloud Script Pro" panose="020B0604020202020204" pitchFamily="66" charset="0"/>
              </a:rPr>
              <a:t>Year 9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149A46C2-EA75-E305-CB11-1E3E0E6EEC26}"/>
              </a:ext>
            </a:extLst>
          </p:cNvPr>
          <p:cNvSpPr txBox="1"/>
          <p:nvPr/>
        </p:nvSpPr>
        <p:spPr>
          <a:xfrm>
            <a:off x="1212276" y="6364369"/>
            <a:ext cx="10788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000"/>
                </a:solidFill>
                <a:latin typeface="Dreaming Outloud Script Pro" panose="020B0604020202020204" pitchFamily="66" charset="0"/>
                <a:ea typeface="DIN 2014" panose="020B0504020202020204" pitchFamily="34" charset="0"/>
                <a:cs typeface="Dreaming Outloud Script Pro" panose="020B0604020202020204" pitchFamily="66" charset="0"/>
              </a:rPr>
              <a:t>Year 10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692C5EEC-696B-DA34-F57D-E789F9836CD9}"/>
              </a:ext>
            </a:extLst>
          </p:cNvPr>
          <p:cNvSpPr txBox="1"/>
          <p:nvPr/>
        </p:nvSpPr>
        <p:spPr>
          <a:xfrm>
            <a:off x="7830305" y="3148731"/>
            <a:ext cx="10788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783C96"/>
                </a:solidFill>
                <a:latin typeface="Dreaming Outloud Script Pro" panose="020B0604020202020204" pitchFamily="66" charset="0"/>
                <a:ea typeface="DIN 2014" panose="020B0504020202020204" pitchFamily="34" charset="0"/>
                <a:cs typeface="Dreaming Outloud Script Pro" panose="020B0604020202020204" pitchFamily="66" charset="0"/>
              </a:rPr>
              <a:t>Year 11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B915BA-700B-A36E-FAEE-D8E45898DB5A}"/>
              </a:ext>
            </a:extLst>
          </p:cNvPr>
          <p:cNvSpPr txBox="1"/>
          <p:nvPr/>
        </p:nvSpPr>
        <p:spPr>
          <a:xfrm>
            <a:off x="1825330" y="115306"/>
            <a:ext cx="6145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7AC3"/>
                </a:solidFill>
                <a:latin typeface="DIN 2014" panose="020B0504020202020204"/>
                <a:cs typeface="Dreaming Outloud Script Pro" panose="03050502040304050704" pitchFamily="66" charset="0"/>
              </a:rPr>
              <a:t>History Learning Journey</a:t>
            </a:r>
          </a:p>
        </p:txBody>
      </p:sp>
      <p:grpSp>
        <p:nvGrpSpPr>
          <p:cNvPr id="449" name="Group 448">
            <a:extLst>
              <a:ext uri="{FF2B5EF4-FFF2-40B4-BE49-F238E27FC236}">
                <a16:creationId xmlns:a16="http://schemas.microsoft.com/office/drawing/2014/main" id="{E2C7A8EC-5001-A561-D96B-7B9D40463017}"/>
              </a:ext>
            </a:extLst>
          </p:cNvPr>
          <p:cNvGrpSpPr/>
          <p:nvPr/>
        </p:nvGrpSpPr>
        <p:grpSpPr>
          <a:xfrm>
            <a:off x="-58107" y="6694861"/>
            <a:ext cx="825807" cy="4726462"/>
            <a:chOff x="17623" y="8703266"/>
            <a:chExt cx="825807" cy="4726462"/>
          </a:xfrm>
        </p:grpSpPr>
        <p:pic>
          <p:nvPicPr>
            <p:cNvPr id="55" name="Picture 54" descr="A logo with a hexagon and a circle&#10;&#10;Description automatically generated">
              <a:extLst>
                <a:ext uri="{FF2B5EF4-FFF2-40B4-BE49-F238E27FC236}">
                  <a16:creationId xmlns:a16="http://schemas.microsoft.com/office/drawing/2014/main" id="{F7E68625-C78B-209D-60BF-D6F10BAAAED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73" y="10725433"/>
              <a:ext cx="796057" cy="710765"/>
            </a:xfrm>
            <a:prstGeom prst="rect">
              <a:avLst/>
            </a:prstGeom>
          </p:spPr>
        </p:pic>
        <p:pic>
          <p:nvPicPr>
            <p:cNvPr id="58" name="Picture 57" descr="A logo with yellow and white circles&#10;&#10;Description automatically generated">
              <a:extLst>
                <a:ext uri="{FF2B5EF4-FFF2-40B4-BE49-F238E27FC236}">
                  <a16:creationId xmlns:a16="http://schemas.microsoft.com/office/drawing/2014/main" id="{F25CF9E9-17C2-1540-DDBA-476DBA9E9C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27" y="12721806"/>
              <a:ext cx="759097" cy="707922"/>
            </a:xfrm>
            <a:prstGeom prst="rect">
              <a:avLst/>
            </a:prstGeom>
          </p:spPr>
        </p:pic>
        <p:pic>
          <p:nvPicPr>
            <p:cNvPr id="60" name="Picture 59" descr="A logo with a hexagon and a circle&#10;&#10;Description automatically generated">
              <a:extLst>
                <a:ext uri="{FF2B5EF4-FFF2-40B4-BE49-F238E27FC236}">
                  <a16:creationId xmlns:a16="http://schemas.microsoft.com/office/drawing/2014/main" id="{15B1BA1C-5E38-408B-73CE-244DC52569E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23" y="11663037"/>
              <a:ext cx="818802" cy="688021"/>
            </a:xfrm>
            <a:prstGeom prst="rect">
              <a:avLst/>
            </a:prstGeom>
          </p:spPr>
        </p:pic>
        <p:pic>
          <p:nvPicPr>
            <p:cNvPr id="62" name="Picture 61" descr="A colorful logo with a hexagon and text&#10;&#10;Description automatically generated">
              <a:extLst>
                <a:ext uri="{FF2B5EF4-FFF2-40B4-BE49-F238E27FC236}">
                  <a16:creationId xmlns:a16="http://schemas.microsoft.com/office/drawing/2014/main" id="{3DD7523E-1F81-A088-2168-936FA435758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73" y="8703266"/>
              <a:ext cx="796056" cy="707922"/>
            </a:xfrm>
            <a:prstGeom prst="rect">
              <a:avLst/>
            </a:prstGeom>
          </p:spPr>
        </p:pic>
        <p:pic>
          <p:nvPicPr>
            <p:cNvPr id="448" name="Picture 447" descr="A colorful logo with green text&#10;&#10;Description automatically generated">
              <a:extLst>
                <a:ext uri="{FF2B5EF4-FFF2-40B4-BE49-F238E27FC236}">
                  <a16:creationId xmlns:a16="http://schemas.microsoft.com/office/drawing/2014/main" id="{5F529465-FF50-3DFB-E239-4A3E24DE9CCC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73" y="9699479"/>
              <a:ext cx="796056" cy="707922"/>
            </a:xfrm>
            <a:prstGeom prst="rect">
              <a:avLst/>
            </a:prstGeom>
          </p:spPr>
        </p:pic>
      </p:grp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098538B8-EFD0-3220-3C23-B97E36C512E9}"/>
              </a:ext>
            </a:extLst>
          </p:cNvPr>
          <p:cNvCxnSpPr>
            <a:cxnSpLocks/>
          </p:cNvCxnSpPr>
          <p:nvPr/>
        </p:nvCxnSpPr>
        <p:spPr>
          <a:xfrm flipV="1">
            <a:off x="3675172" y="9064949"/>
            <a:ext cx="0" cy="49455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64C924E0-520A-52D9-C3D1-721B02EE2420}"/>
              </a:ext>
            </a:extLst>
          </p:cNvPr>
          <p:cNvCxnSpPr>
            <a:cxnSpLocks/>
          </p:cNvCxnSpPr>
          <p:nvPr/>
        </p:nvCxnSpPr>
        <p:spPr>
          <a:xfrm>
            <a:off x="5053728" y="8440571"/>
            <a:ext cx="0" cy="609218"/>
          </a:xfrm>
          <a:prstGeom prst="line">
            <a:avLst/>
          </a:prstGeom>
          <a:ln w="57150">
            <a:solidFill>
              <a:srgbClr val="00ADE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>
            <a:extLst>
              <a:ext uri="{FF2B5EF4-FFF2-40B4-BE49-F238E27FC236}">
                <a16:creationId xmlns:a16="http://schemas.microsoft.com/office/drawing/2014/main" id="{BBC83ADA-38E5-23AD-DF1A-B6649B0DF42A}"/>
              </a:ext>
            </a:extLst>
          </p:cNvPr>
          <p:cNvSpPr txBox="1"/>
          <p:nvPr/>
        </p:nvSpPr>
        <p:spPr>
          <a:xfrm>
            <a:off x="6603043" y="11691964"/>
            <a:ext cx="15812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Why was there a problem in 1066?</a:t>
            </a:r>
            <a:endParaRPr lang="en-GB" sz="1000" i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DIN 2014" panose="020B0504020202020204" pitchFamily="34" charset="0"/>
              <a:cs typeface="Segoe UI Light" panose="020B0502040204020203" pitchFamily="34" charset="0"/>
            </a:endParaRPr>
          </a:p>
          <a:p>
            <a:pPr algn="ctr"/>
            <a:endParaRPr lang="en-GB" sz="1000" dirty="0">
              <a:latin typeface="Segoe UI Light" panose="020B0502040204020203" pitchFamily="34" charset="0"/>
              <a:ea typeface="DIN 2014" panose="020B0504020202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EBE8F3F6-3265-9427-AFF5-4AB72ADF2E6B}"/>
              </a:ext>
            </a:extLst>
          </p:cNvPr>
          <p:cNvSpPr/>
          <p:nvPr/>
        </p:nvSpPr>
        <p:spPr>
          <a:xfrm>
            <a:off x="1746880" y="9590801"/>
            <a:ext cx="170431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How far were the Stuarts the makers or breakers of Great Britain?</a:t>
            </a:r>
            <a:endParaRPr lang="en-GB" sz="700" i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DIN 2014" panose="020B0504020202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9E1DC2F2-C03E-1BBA-B808-2FC6BB59B1E7}"/>
              </a:ext>
            </a:extLst>
          </p:cNvPr>
          <p:cNvSpPr/>
          <p:nvPr/>
        </p:nvSpPr>
        <p:spPr>
          <a:xfrm>
            <a:off x="2343178" y="8121312"/>
            <a:ext cx="21844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How did the Industrial revolution change Great Britain and the Black Country?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22E2BE74-7071-4ED0-4FF4-17BD52618181}"/>
              </a:ext>
            </a:extLst>
          </p:cNvPr>
          <p:cNvSpPr/>
          <p:nvPr/>
        </p:nvSpPr>
        <p:spPr>
          <a:xfrm>
            <a:off x="4784780" y="8205667"/>
            <a:ext cx="183923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How has America been made?</a:t>
            </a:r>
            <a:endParaRPr lang="en-GB" sz="900" i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DIN 2014" panose="020B0504020202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DF79FB4B-FB78-D234-3F7E-D5C52B0BF8B8}"/>
              </a:ext>
            </a:extLst>
          </p:cNvPr>
          <p:cNvSpPr/>
          <p:nvPr/>
        </p:nvSpPr>
        <p:spPr>
          <a:xfrm>
            <a:off x="6679491" y="10319095"/>
            <a:ext cx="15907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How did invasions shape Britain before 1066?</a:t>
            </a:r>
            <a:r>
              <a:rPr lang="es-ES" sz="1000" dirty="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 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5900B95F-3677-F811-02FC-C60F977EFFB8}"/>
              </a:ext>
            </a:extLst>
          </p:cNvPr>
          <p:cNvSpPr/>
          <p:nvPr/>
        </p:nvSpPr>
        <p:spPr>
          <a:xfrm>
            <a:off x="4891053" y="10183484"/>
            <a:ext cx="17043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How did power struggles between the Church and Crown shape early medieval England?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1F3E84E0-6C22-1411-0C6A-AD4A64992EA4}"/>
              </a:ext>
            </a:extLst>
          </p:cNvPr>
          <p:cNvSpPr/>
          <p:nvPr/>
        </p:nvSpPr>
        <p:spPr>
          <a:xfrm>
            <a:off x="3514576" y="9552207"/>
            <a:ext cx="178727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How has the history of enslavement changed over time?</a:t>
            </a:r>
            <a:endParaRPr lang="en-GB" sz="900" i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DIN 2014" panose="020B0504020202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20878B02-1B50-BE9E-DC46-6C077C2EC09D}"/>
              </a:ext>
            </a:extLst>
          </p:cNvPr>
          <p:cNvSpPr/>
          <p:nvPr/>
        </p:nvSpPr>
        <p:spPr>
          <a:xfrm>
            <a:off x="1440827" y="5090018"/>
            <a:ext cx="20024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Was the ‘American dream’ a reality for all post-war Americans?</a:t>
            </a:r>
            <a:endParaRPr lang="en-GB" sz="900" dirty="0">
              <a:latin typeface="Segoe UI Light" panose="020B0502040204020203" pitchFamily="34" charset="0"/>
              <a:ea typeface="DIN 2014" panose="020B0504020202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D099CAAC-3596-2EBA-7DA8-52DCA33A9000}"/>
              </a:ext>
            </a:extLst>
          </p:cNvPr>
          <p:cNvSpPr/>
          <p:nvPr/>
        </p:nvSpPr>
        <p:spPr>
          <a:xfrm>
            <a:off x="5222375" y="1648532"/>
            <a:ext cx="1878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How did religion impact the life of Elizabeth I? </a:t>
            </a:r>
            <a:endParaRPr lang="en-GB" sz="1050" i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DIN 2014" panose="020B0504020202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18771AE4-3F6A-E860-9A32-C67BB4738FFF}"/>
              </a:ext>
            </a:extLst>
          </p:cNvPr>
          <p:cNvSpPr/>
          <p:nvPr/>
        </p:nvSpPr>
        <p:spPr>
          <a:xfrm>
            <a:off x="7520957" y="1493357"/>
            <a:ext cx="14585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How far were germs a significant discovery in the treatment of disease?</a:t>
            </a:r>
            <a:endParaRPr lang="en-GB" sz="900" i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DIN 2014" panose="020B0504020202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2CDBC97D-384E-595B-A8D9-E91102AFADC5}"/>
              </a:ext>
            </a:extLst>
          </p:cNvPr>
          <p:cNvSpPr/>
          <p:nvPr/>
        </p:nvSpPr>
        <p:spPr>
          <a:xfrm>
            <a:off x="6410981" y="5744420"/>
            <a:ext cx="16989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How did the experience of democracy and dictatorship affect Germany in the twentieth century? </a:t>
            </a:r>
            <a:endParaRPr lang="en-GB" sz="900" i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DIN 2014" panose="020B0504020202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88137452-721A-61E7-43D2-8E1BE2BBF5B2}"/>
              </a:ext>
            </a:extLst>
          </p:cNvPr>
          <p:cNvSpPr/>
          <p:nvPr/>
        </p:nvSpPr>
        <p:spPr>
          <a:xfrm>
            <a:off x="5582830" y="2819410"/>
            <a:ext cx="181409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To what extent did the government improve Public Health? </a:t>
            </a:r>
            <a:endParaRPr lang="en-GB" sz="900" i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DIN 2014" panose="020B0504020202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5ED7CDDD-04AD-BD3C-0B0C-A7D1BBDD6645}"/>
              </a:ext>
            </a:extLst>
          </p:cNvPr>
          <p:cNvSpPr/>
          <p:nvPr/>
        </p:nvSpPr>
        <p:spPr>
          <a:xfrm>
            <a:off x="3420642" y="5921491"/>
            <a:ext cx="16989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How did Hitler’s hatred lead to genocide? </a:t>
            </a:r>
            <a:endParaRPr lang="en-GB" sz="900" i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DIN 2014" panose="020B0504020202020204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63E5B8E8-0149-F1EE-8A13-A97711EDFFA1}"/>
              </a:ext>
            </a:extLst>
          </p:cNvPr>
          <p:cNvCxnSpPr>
            <a:cxnSpLocks/>
          </p:cNvCxnSpPr>
          <p:nvPr/>
        </p:nvCxnSpPr>
        <p:spPr>
          <a:xfrm flipV="1">
            <a:off x="7488745" y="7163891"/>
            <a:ext cx="724392" cy="154585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Rectangle 230">
            <a:extLst>
              <a:ext uri="{FF2B5EF4-FFF2-40B4-BE49-F238E27FC236}">
                <a16:creationId xmlns:a16="http://schemas.microsoft.com/office/drawing/2014/main" id="{3E3CDF4C-DC52-8C1B-FF3D-3A86967468B9}"/>
              </a:ext>
            </a:extLst>
          </p:cNvPr>
          <p:cNvSpPr/>
          <p:nvPr/>
        </p:nvSpPr>
        <p:spPr>
          <a:xfrm>
            <a:off x="3020039" y="3837008"/>
            <a:ext cx="200246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Why did disagreement appear between the superpowers in the 1940s? </a:t>
            </a:r>
            <a:endParaRPr lang="en-GB" sz="900" i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DIN 2014" panose="020B0504020202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7D6AC1F4-0155-D368-BE38-67E3AF67946A}"/>
              </a:ext>
            </a:extLst>
          </p:cNvPr>
          <p:cNvSpPr/>
          <p:nvPr/>
        </p:nvSpPr>
        <p:spPr>
          <a:xfrm>
            <a:off x="7224001" y="4994315"/>
            <a:ext cx="1963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Why was surgery such a killer 850 years ago? </a:t>
            </a:r>
            <a:endParaRPr lang="en-GB" sz="900" i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DIN 2014" panose="020B0504020202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DD61AB75-0EBC-E568-7C0C-B724DA24DF65}"/>
              </a:ext>
            </a:extLst>
          </p:cNvPr>
          <p:cNvSpPr/>
          <p:nvPr/>
        </p:nvSpPr>
        <p:spPr>
          <a:xfrm>
            <a:off x="5723798" y="3662956"/>
            <a:ext cx="19634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How did the 1960s prove that Khrushchev’s ‘peaceful co-existence’ was impossible?</a:t>
            </a:r>
            <a:endParaRPr lang="en-GB" sz="900" i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DIN 2014" panose="020B0504020202020204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556B9674-4666-7C2F-EBC5-BFD5142B737E}"/>
              </a:ext>
            </a:extLst>
          </p:cNvPr>
          <p:cNvCxnSpPr>
            <a:cxnSpLocks/>
          </p:cNvCxnSpPr>
          <p:nvPr/>
        </p:nvCxnSpPr>
        <p:spPr>
          <a:xfrm>
            <a:off x="3634473" y="10784833"/>
            <a:ext cx="0" cy="444613"/>
          </a:xfrm>
          <a:prstGeom prst="line">
            <a:avLst/>
          </a:prstGeom>
          <a:ln w="57150">
            <a:solidFill>
              <a:srgbClr val="00ADE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Rectangle 235">
            <a:extLst>
              <a:ext uri="{FF2B5EF4-FFF2-40B4-BE49-F238E27FC236}">
                <a16:creationId xmlns:a16="http://schemas.microsoft.com/office/drawing/2014/main" id="{958C9ADC-DC66-0F73-C207-F79C28B8ECD7}"/>
              </a:ext>
            </a:extLst>
          </p:cNvPr>
          <p:cNvSpPr/>
          <p:nvPr/>
        </p:nvSpPr>
        <p:spPr>
          <a:xfrm>
            <a:off x="2794419" y="10368706"/>
            <a:ext cx="17043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How did the early Tudors transform England?</a:t>
            </a:r>
          </a:p>
        </p:txBody>
      </p: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A5F6E938-E777-FDD3-C9A5-D746F5965903}"/>
              </a:ext>
            </a:extLst>
          </p:cNvPr>
          <p:cNvCxnSpPr>
            <a:cxnSpLocks/>
          </p:cNvCxnSpPr>
          <p:nvPr/>
        </p:nvCxnSpPr>
        <p:spPr>
          <a:xfrm flipV="1">
            <a:off x="5614619" y="9072410"/>
            <a:ext cx="0" cy="49455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Rectangle 237">
            <a:extLst>
              <a:ext uri="{FF2B5EF4-FFF2-40B4-BE49-F238E27FC236}">
                <a16:creationId xmlns:a16="http://schemas.microsoft.com/office/drawing/2014/main" id="{F9321173-C3DC-5ED8-626D-EA8B07CB197F}"/>
              </a:ext>
            </a:extLst>
          </p:cNvPr>
          <p:cNvSpPr/>
          <p:nvPr/>
        </p:nvSpPr>
        <p:spPr>
          <a:xfrm>
            <a:off x="5535737" y="9430971"/>
            <a:ext cx="22875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How great was Great Britain before World War One? </a:t>
            </a:r>
            <a:endParaRPr lang="en-GB" sz="900" i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DIN 2014" panose="020B0504020202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0275BC3F-133E-6FB4-BA89-B0CE3AF8A8A6}"/>
              </a:ext>
            </a:extLst>
          </p:cNvPr>
          <p:cNvSpPr/>
          <p:nvPr/>
        </p:nvSpPr>
        <p:spPr>
          <a:xfrm>
            <a:off x="8478790" y="6727281"/>
            <a:ext cx="109997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Why was World War One so bloody?</a:t>
            </a:r>
            <a:endParaRPr lang="en-GB" sz="900" i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DIN 2014" panose="020B0504020202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10A734E5-B770-68A3-D51A-F098599BF883}"/>
              </a:ext>
            </a:extLst>
          </p:cNvPr>
          <p:cNvSpPr/>
          <p:nvPr/>
        </p:nvSpPr>
        <p:spPr>
          <a:xfrm>
            <a:off x="6301726" y="7196744"/>
            <a:ext cx="12843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Was life under the communists better than it was under the Tsars?</a:t>
            </a:r>
            <a:endParaRPr lang="en-GB" sz="900" i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DIN 2014" panose="020B0504020202020204" pitchFamily="34" charset="0"/>
              <a:cs typeface="Segoe UI Light" panose="020B0502040204020203" pitchFamily="34" charset="0"/>
            </a:endParaRPr>
          </a:p>
        </p:txBody>
      </p:sp>
      <p:pic>
        <p:nvPicPr>
          <p:cNvPr id="243" name="Picture 242">
            <a:extLst>
              <a:ext uri="{FF2B5EF4-FFF2-40B4-BE49-F238E27FC236}">
                <a16:creationId xmlns:a16="http://schemas.microsoft.com/office/drawing/2014/main" id="{A79C3764-F10A-BF75-812D-F23CA8EAF107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90894" y="6586377"/>
            <a:ext cx="532913" cy="459741"/>
          </a:xfrm>
          <a:prstGeom prst="rect">
            <a:avLst/>
          </a:prstGeom>
        </p:spPr>
      </p:pic>
      <p:cxnSp>
        <p:nvCxnSpPr>
          <p:cNvPr id="244" name="Straight Connector 243">
            <a:extLst>
              <a:ext uri="{FF2B5EF4-FFF2-40B4-BE49-F238E27FC236}">
                <a16:creationId xmlns:a16="http://schemas.microsoft.com/office/drawing/2014/main" id="{A2E128CC-D3F3-DD92-82EB-5A702DB74C85}"/>
              </a:ext>
            </a:extLst>
          </p:cNvPr>
          <p:cNvCxnSpPr>
            <a:cxnSpLocks/>
          </p:cNvCxnSpPr>
          <p:nvPr/>
        </p:nvCxnSpPr>
        <p:spPr>
          <a:xfrm>
            <a:off x="6591594" y="6316387"/>
            <a:ext cx="11449" cy="468290"/>
          </a:xfrm>
          <a:prstGeom prst="line">
            <a:avLst/>
          </a:prstGeom>
          <a:ln w="57150">
            <a:solidFill>
              <a:srgbClr val="00ADE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" name="Picture 244">
            <a:extLst>
              <a:ext uri="{FF2B5EF4-FFF2-40B4-BE49-F238E27FC236}">
                <a16:creationId xmlns:a16="http://schemas.microsoft.com/office/drawing/2014/main" id="{8DB53C94-BFA0-F008-C38E-FD9AFDADF315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758000" y="6546718"/>
            <a:ext cx="532913" cy="459741"/>
          </a:xfrm>
          <a:prstGeom prst="rect">
            <a:avLst/>
          </a:prstGeom>
        </p:spPr>
      </p:pic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CCD2F6E3-7C0A-6705-512D-863912B65D3F}"/>
              </a:ext>
            </a:extLst>
          </p:cNvPr>
          <p:cNvCxnSpPr>
            <a:cxnSpLocks/>
          </p:cNvCxnSpPr>
          <p:nvPr/>
        </p:nvCxnSpPr>
        <p:spPr>
          <a:xfrm flipV="1">
            <a:off x="3338397" y="6809056"/>
            <a:ext cx="0" cy="49455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3523FAAD-252B-7FCF-1826-566CA6A3DF14}"/>
              </a:ext>
            </a:extLst>
          </p:cNvPr>
          <p:cNvCxnSpPr>
            <a:cxnSpLocks/>
          </p:cNvCxnSpPr>
          <p:nvPr/>
        </p:nvCxnSpPr>
        <p:spPr>
          <a:xfrm>
            <a:off x="4433170" y="6346901"/>
            <a:ext cx="0" cy="459465"/>
          </a:xfrm>
          <a:prstGeom prst="line">
            <a:avLst/>
          </a:prstGeom>
          <a:ln w="57150">
            <a:solidFill>
              <a:srgbClr val="00ADE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Rectangle 247">
            <a:extLst>
              <a:ext uri="{FF2B5EF4-FFF2-40B4-BE49-F238E27FC236}">
                <a16:creationId xmlns:a16="http://schemas.microsoft.com/office/drawing/2014/main" id="{6DA0C886-DFF3-2EAC-2FFA-0FCF8EB241D4}"/>
              </a:ext>
            </a:extLst>
          </p:cNvPr>
          <p:cNvSpPr/>
          <p:nvPr/>
        </p:nvSpPr>
        <p:spPr>
          <a:xfrm>
            <a:off x="2488932" y="7325257"/>
            <a:ext cx="16989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Were the 1920s in America a ‘Golden Era’? </a:t>
            </a:r>
            <a:endParaRPr lang="en-GB" sz="900" i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DIN 2014" panose="020B0504020202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30997CCC-6E04-D74B-7487-58463D24074E}"/>
              </a:ext>
            </a:extLst>
          </p:cNvPr>
          <p:cNvSpPr/>
          <p:nvPr/>
        </p:nvSpPr>
        <p:spPr>
          <a:xfrm>
            <a:off x="-30161" y="4081536"/>
            <a:ext cx="7960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How far were America’s problems solved by the New Deal and WWII? </a:t>
            </a:r>
            <a:endParaRPr lang="en-GB" sz="900" i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DIN 2014" panose="020B0504020202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B301CA27-BFD6-8195-CA53-54D97411D694}"/>
              </a:ext>
            </a:extLst>
          </p:cNvPr>
          <p:cNvSpPr/>
          <p:nvPr/>
        </p:nvSpPr>
        <p:spPr>
          <a:xfrm>
            <a:off x="4300621" y="5136074"/>
            <a:ext cx="20024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How did the cold war get colder in the 1950s?</a:t>
            </a:r>
            <a:endParaRPr lang="en-GB" sz="900" i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DIN 2014" panose="020B0504020202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B71865FC-0831-54B7-B088-0A5E494BB88E}"/>
              </a:ext>
            </a:extLst>
          </p:cNvPr>
          <p:cNvSpPr/>
          <p:nvPr/>
        </p:nvSpPr>
        <p:spPr>
          <a:xfrm>
            <a:off x="3856070" y="2864314"/>
            <a:ext cx="168457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Why did Elizabeth have so many problems with her foreign neighbours? </a:t>
            </a:r>
            <a:endParaRPr lang="en-GB" sz="900" i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DIN 2014" panose="020B0504020202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16A2D986-274E-67C5-C0FA-C26B32ABD875}"/>
              </a:ext>
            </a:extLst>
          </p:cNvPr>
          <p:cNvSpPr/>
          <p:nvPr/>
        </p:nvSpPr>
        <p:spPr>
          <a:xfrm>
            <a:off x="2262803" y="1588893"/>
            <a:ext cx="22487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How can I use my historical understanding in </a:t>
            </a:r>
            <a:r>
              <a:rPr lang="en-GB" sz="100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the future? </a:t>
            </a:r>
            <a:endParaRPr lang="en-GB" sz="1050" i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DIN 2014" panose="020B0504020202020204" pitchFamily="34" charset="0"/>
              <a:cs typeface="Segoe UI Light" panose="020B0502040204020203" pitchFamily="34" charset="0"/>
            </a:endParaRPr>
          </a:p>
        </p:txBody>
      </p:sp>
      <p:pic>
        <p:nvPicPr>
          <p:cNvPr id="280" name="Picture 279">
            <a:extLst>
              <a:ext uri="{FF2B5EF4-FFF2-40B4-BE49-F238E27FC236}">
                <a16:creationId xmlns:a16="http://schemas.microsoft.com/office/drawing/2014/main" id="{8E60BA1E-E380-E84D-7845-DED712443F6A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15" y="103775"/>
            <a:ext cx="1703220" cy="1440000"/>
          </a:xfrm>
          <a:prstGeom prst="rect">
            <a:avLst/>
          </a:prstGeom>
        </p:spPr>
      </p:pic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AB924379-3502-0E9F-F5F6-F84E762D619E}"/>
              </a:ext>
            </a:extLst>
          </p:cNvPr>
          <p:cNvCxnSpPr>
            <a:cxnSpLocks/>
          </p:cNvCxnSpPr>
          <p:nvPr/>
        </p:nvCxnSpPr>
        <p:spPr>
          <a:xfrm flipH="1">
            <a:off x="1411227" y="8766148"/>
            <a:ext cx="12144" cy="483935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Rectangle 281">
            <a:extLst>
              <a:ext uri="{FF2B5EF4-FFF2-40B4-BE49-F238E27FC236}">
                <a16:creationId xmlns:a16="http://schemas.microsoft.com/office/drawing/2014/main" id="{9D4A67CB-6C64-AF8C-FE93-9326ED5A5330}"/>
              </a:ext>
            </a:extLst>
          </p:cNvPr>
          <p:cNvSpPr/>
          <p:nvPr/>
        </p:nvSpPr>
        <p:spPr>
          <a:xfrm>
            <a:off x="596843" y="8091904"/>
            <a:ext cx="15393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How did Cromwell’s rule lead to the return of the Stuart Monarchy? </a:t>
            </a:r>
            <a:endParaRPr lang="en-GB" sz="700" i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DIN 2014" panose="020B0504020202020204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441DE2FF-CC89-F257-086C-2EFA1B8BCA15}"/>
              </a:ext>
            </a:extLst>
          </p:cNvPr>
          <p:cNvCxnSpPr>
            <a:cxnSpLocks/>
          </p:cNvCxnSpPr>
          <p:nvPr/>
        </p:nvCxnSpPr>
        <p:spPr>
          <a:xfrm flipV="1">
            <a:off x="5589584" y="6822211"/>
            <a:ext cx="0" cy="49455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ctangle 283">
            <a:extLst>
              <a:ext uri="{FF2B5EF4-FFF2-40B4-BE49-F238E27FC236}">
                <a16:creationId xmlns:a16="http://schemas.microsoft.com/office/drawing/2014/main" id="{DE0E9BC6-D56A-575B-9BC5-768D93FF50FA}"/>
              </a:ext>
            </a:extLst>
          </p:cNvPr>
          <p:cNvSpPr/>
          <p:nvPr/>
        </p:nvSpPr>
        <p:spPr>
          <a:xfrm>
            <a:off x="4613233" y="7290964"/>
            <a:ext cx="16989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What were the turning points of World War Two? </a:t>
            </a:r>
            <a:endParaRPr lang="en-GB" sz="900" i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DIN 2014" panose="020B0504020202020204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E7AF3914-21F3-9C66-BED4-257AEACEDB6F}"/>
              </a:ext>
            </a:extLst>
          </p:cNvPr>
          <p:cNvCxnSpPr>
            <a:cxnSpLocks/>
          </p:cNvCxnSpPr>
          <p:nvPr/>
        </p:nvCxnSpPr>
        <p:spPr>
          <a:xfrm>
            <a:off x="3425745" y="4186556"/>
            <a:ext cx="0" cy="459465"/>
          </a:xfrm>
          <a:prstGeom prst="line">
            <a:avLst/>
          </a:prstGeom>
          <a:ln w="57150">
            <a:solidFill>
              <a:srgbClr val="00ADE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830AA467-C9DE-2EAA-BC63-4EDE2C7AEABD}"/>
              </a:ext>
            </a:extLst>
          </p:cNvPr>
          <p:cNvCxnSpPr>
            <a:cxnSpLocks/>
          </p:cNvCxnSpPr>
          <p:nvPr/>
        </p:nvCxnSpPr>
        <p:spPr>
          <a:xfrm flipV="1">
            <a:off x="4942886" y="4648605"/>
            <a:ext cx="0" cy="49455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D48F8DA0-0BD4-E494-EBC9-B602D573F885}"/>
              </a:ext>
            </a:extLst>
          </p:cNvPr>
          <p:cNvCxnSpPr>
            <a:cxnSpLocks/>
          </p:cNvCxnSpPr>
          <p:nvPr/>
        </p:nvCxnSpPr>
        <p:spPr>
          <a:xfrm flipV="1">
            <a:off x="8018678" y="4499756"/>
            <a:ext cx="0" cy="49455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76E4564E-3CA1-F745-7CB3-E937B6401E3D}"/>
              </a:ext>
            </a:extLst>
          </p:cNvPr>
          <p:cNvCxnSpPr>
            <a:cxnSpLocks/>
          </p:cNvCxnSpPr>
          <p:nvPr/>
        </p:nvCxnSpPr>
        <p:spPr>
          <a:xfrm>
            <a:off x="6980143" y="4181433"/>
            <a:ext cx="0" cy="459465"/>
          </a:xfrm>
          <a:prstGeom prst="line">
            <a:avLst/>
          </a:prstGeom>
          <a:ln w="57150">
            <a:solidFill>
              <a:srgbClr val="00ADE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2F03F8B6-FC31-37F1-C8A8-FE2C73F4F750}"/>
              </a:ext>
            </a:extLst>
          </p:cNvPr>
          <p:cNvCxnSpPr>
            <a:cxnSpLocks/>
          </p:cNvCxnSpPr>
          <p:nvPr/>
        </p:nvCxnSpPr>
        <p:spPr>
          <a:xfrm>
            <a:off x="8063569" y="2161915"/>
            <a:ext cx="0" cy="459465"/>
          </a:xfrm>
          <a:prstGeom prst="line">
            <a:avLst/>
          </a:prstGeom>
          <a:ln w="57150">
            <a:solidFill>
              <a:srgbClr val="00ADE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DC892483-0584-A1F7-B7D9-043CDAC1A963}"/>
              </a:ext>
            </a:extLst>
          </p:cNvPr>
          <p:cNvCxnSpPr>
            <a:cxnSpLocks/>
          </p:cNvCxnSpPr>
          <p:nvPr/>
        </p:nvCxnSpPr>
        <p:spPr>
          <a:xfrm>
            <a:off x="5535737" y="1953827"/>
            <a:ext cx="0" cy="459465"/>
          </a:xfrm>
          <a:prstGeom prst="line">
            <a:avLst/>
          </a:prstGeom>
          <a:ln w="57150">
            <a:solidFill>
              <a:srgbClr val="00ADE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D699369A-5834-4168-DFB4-F9BDB1C4238C}"/>
              </a:ext>
            </a:extLst>
          </p:cNvPr>
          <p:cNvCxnSpPr>
            <a:cxnSpLocks/>
          </p:cNvCxnSpPr>
          <p:nvPr/>
        </p:nvCxnSpPr>
        <p:spPr>
          <a:xfrm>
            <a:off x="3008852" y="1928953"/>
            <a:ext cx="0" cy="459465"/>
          </a:xfrm>
          <a:prstGeom prst="line">
            <a:avLst/>
          </a:prstGeom>
          <a:ln w="57150">
            <a:solidFill>
              <a:srgbClr val="00ADE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ED343F45-BBDE-DFC1-9913-4D46FD7F7E01}"/>
              </a:ext>
            </a:extLst>
          </p:cNvPr>
          <p:cNvCxnSpPr>
            <a:cxnSpLocks/>
          </p:cNvCxnSpPr>
          <p:nvPr/>
        </p:nvCxnSpPr>
        <p:spPr>
          <a:xfrm flipV="1">
            <a:off x="7109167" y="2388418"/>
            <a:ext cx="0" cy="49455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B2D345F5-4D20-7BF0-713C-25A8E54E296E}"/>
              </a:ext>
            </a:extLst>
          </p:cNvPr>
          <p:cNvCxnSpPr>
            <a:cxnSpLocks/>
          </p:cNvCxnSpPr>
          <p:nvPr/>
        </p:nvCxnSpPr>
        <p:spPr>
          <a:xfrm flipV="1">
            <a:off x="4457036" y="2413292"/>
            <a:ext cx="0" cy="49455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Rectangle 296">
            <a:extLst>
              <a:ext uri="{FF2B5EF4-FFF2-40B4-BE49-F238E27FC236}">
                <a16:creationId xmlns:a16="http://schemas.microsoft.com/office/drawing/2014/main" id="{DEEAB084-0100-8CB2-42CC-CDEB8690BFA7}"/>
              </a:ext>
            </a:extLst>
          </p:cNvPr>
          <p:cNvSpPr/>
          <p:nvPr/>
        </p:nvSpPr>
        <p:spPr>
          <a:xfrm>
            <a:off x="4229700" y="11778456"/>
            <a:ext cx="17043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How did power struggles between the Church and Crown shape Late medieval England?</a:t>
            </a:r>
          </a:p>
        </p:txBody>
      </p:sp>
      <p:cxnSp>
        <p:nvCxnSpPr>
          <p:cNvPr id="298" name="Straight Connector 297">
            <a:extLst>
              <a:ext uri="{FF2B5EF4-FFF2-40B4-BE49-F238E27FC236}">
                <a16:creationId xmlns:a16="http://schemas.microsoft.com/office/drawing/2014/main" id="{1256106E-8B01-D5B9-3729-0CB0A8BABE9F}"/>
              </a:ext>
            </a:extLst>
          </p:cNvPr>
          <p:cNvCxnSpPr>
            <a:cxnSpLocks/>
          </p:cNvCxnSpPr>
          <p:nvPr/>
        </p:nvCxnSpPr>
        <p:spPr>
          <a:xfrm flipH="1" flipV="1">
            <a:off x="2802248" y="11229446"/>
            <a:ext cx="0" cy="65591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Rectangle 299">
            <a:extLst>
              <a:ext uri="{FF2B5EF4-FFF2-40B4-BE49-F238E27FC236}">
                <a16:creationId xmlns:a16="http://schemas.microsoft.com/office/drawing/2014/main" id="{C1C0764C-4516-893C-B58A-771CFAC56074}"/>
              </a:ext>
            </a:extLst>
          </p:cNvPr>
          <p:cNvSpPr/>
          <p:nvPr/>
        </p:nvSpPr>
        <p:spPr>
          <a:xfrm>
            <a:off x="1950090" y="11845150"/>
            <a:ext cx="17043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latin typeface="Segoe UI Light" panose="020B0502040204020203" pitchFamily="34" charset="0"/>
                <a:ea typeface="DIN 2014" panose="020B0504020202020204" pitchFamily="34" charset="0"/>
                <a:cs typeface="Segoe UI Light" panose="020B0502040204020203" pitchFamily="34" charset="0"/>
              </a:rPr>
              <a:t>How far did gender influence Elizabeth I? </a:t>
            </a:r>
          </a:p>
        </p:txBody>
      </p:sp>
    </p:spTree>
    <p:extLst>
      <p:ext uri="{BB962C8B-B14F-4D97-AF65-F5344CB8AC3E}">
        <p14:creationId xmlns:p14="http://schemas.microsoft.com/office/powerpoint/2010/main" val="301726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1297</TotalTime>
  <Words>364</Words>
  <Application>Microsoft Office PowerPoint</Application>
  <PresentationFormat>A3 Paper (297x420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DIN 2014</vt:lpstr>
      <vt:lpstr>Dreaming Outloud Pro</vt:lpstr>
      <vt:lpstr>Dreaming Outloud Script Pro</vt:lpstr>
      <vt:lpstr>Segoe UI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M Wagstaff (Staff)</cp:lastModifiedBy>
  <cp:revision>173</cp:revision>
  <dcterms:created xsi:type="dcterms:W3CDTF">2019-12-03T13:18:29Z</dcterms:created>
  <dcterms:modified xsi:type="dcterms:W3CDTF">2024-10-06T13:31:17Z</dcterms:modified>
</cp:coreProperties>
</file>